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Aldrich"/>
      <p:regular r:id="rId20"/>
    </p:embeddedFont>
    <p:embeddedFont>
      <p:font typeface="Rajdhani Medium"/>
      <p:regular r:id="rId21"/>
      <p:bold r:id="rId22"/>
    </p:embeddedFont>
    <p:embeddedFont>
      <p:font typeface="Rajdhani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drich-regular.fntdata"/><Relationship Id="rId22" Type="http://schemas.openxmlformats.org/officeDocument/2006/relationships/font" Target="fonts/RajdhaniMedium-bold.fntdata"/><Relationship Id="rId21" Type="http://schemas.openxmlformats.org/officeDocument/2006/relationships/font" Target="fonts/RajdhaniMedium-regular.fntdata"/><Relationship Id="rId24" Type="http://schemas.openxmlformats.org/officeDocument/2006/relationships/font" Target="fonts/Rajdhani-bold.fntdata"/><Relationship Id="rId23" Type="http://schemas.openxmlformats.org/officeDocument/2006/relationships/font" Target="fonts/Rajdhani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cd7a47f0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cd7a47f0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d7a47f0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cd7a47f0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72b18458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72b18458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ce79375a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ce79375a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8680c3840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8680c3840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ce79375a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ce79375a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824700"/>
            <a:ext cx="6409200" cy="13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44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2000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85400" y="4442836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543661" y="362694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13220" y="425609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-8" y="270644"/>
            <a:ext cx="452342" cy="1536287"/>
            <a:chOff x="-2839708" y="-564268"/>
            <a:chExt cx="452342" cy="1536287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140278" y="-729842"/>
            <a:ext cx="887379" cy="1357936"/>
            <a:chOff x="-4292080" y="-124404"/>
            <a:chExt cx="770763" cy="1179481"/>
          </a:xfrm>
        </p:grpSpPr>
        <p:sp>
          <p:nvSpPr>
            <p:cNvPr id="29" name="Google Shape;29;p2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8746245" y="4763318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92949" y="32150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11"/>
          <p:cNvSpPr txBox="1"/>
          <p:nvPr>
            <p:ph hasCustomPrompt="1" idx="2" type="title"/>
          </p:nvPr>
        </p:nvSpPr>
        <p:spPr>
          <a:xfrm>
            <a:off x="720000" y="1232498"/>
            <a:ext cx="901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1"/>
          <p:cNvSpPr txBox="1"/>
          <p:nvPr>
            <p:ph idx="1" type="subTitle"/>
          </p:nvPr>
        </p:nvSpPr>
        <p:spPr>
          <a:xfrm>
            <a:off x="1736000" y="1290848"/>
            <a:ext cx="4008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9" name="Google Shape;209;p11"/>
          <p:cNvSpPr txBox="1"/>
          <p:nvPr>
            <p:ph hasCustomPrompt="1" idx="3" type="title"/>
          </p:nvPr>
        </p:nvSpPr>
        <p:spPr>
          <a:xfrm>
            <a:off x="720000" y="1913148"/>
            <a:ext cx="901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idx="4" type="subTitle"/>
          </p:nvPr>
        </p:nvSpPr>
        <p:spPr>
          <a:xfrm>
            <a:off x="1736000" y="1971498"/>
            <a:ext cx="4008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" name="Google Shape;211;p11"/>
          <p:cNvSpPr txBox="1"/>
          <p:nvPr>
            <p:ph hasCustomPrompt="1" idx="5" type="title"/>
          </p:nvPr>
        </p:nvSpPr>
        <p:spPr>
          <a:xfrm>
            <a:off x="720000" y="2593798"/>
            <a:ext cx="901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1"/>
          <p:cNvSpPr txBox="1"/>
          <p:nvPr>
            <p:ph idx="6" type="subTitle"/>
          </p:nvPr>
        </p:nvSpPr>
        <p:spPr>
          <a:xfrm>
            <a:off x="1736000" y="2652148"/>
            <a:ext cx="4008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" name="Google Shape;213;p11"/>
          <p:cNvSpPr txBox="1"/>
          <p:nvPr>
            <p:ph hasCustomPrompt="1" idx="7" type="title"/>
          </p:nvPr>
        </p:nvSpPr>
        <p:spPr>
          <a:xfrm>
            <a:off x="720000" y="3274448"/>
            <a:ext cx="901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/>
          <p:nvPr>
            <p:ph idx="8" type="subTitle"/>
          </p:nvPr>
        </p:nvSpPr>
        <p:spPr>
          <a:xfrm>
            <a:off x="1736000" y="3332798"/>
            <a:ext cx="4008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hasCustomPrompt="1" idx="9" type="title"/>
          </p:nvPr>
        </p:nvSpPr>
        <p:spPr>
          <a:xfrm>
            <a:off x="720000" y="3955098"/>
            <a:ext cx="901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1"/>
          <p:cNvSpPr txBox="1"/>
          <p:nvPr>
            <p:ph idx="13" type="subTitle"/>
          </p:nvPr>
        </p:nvSpPr>
        <p:spPr>
          <a:xfrm>
            <a:off x="1736000" y="4013448"/>
            <a:ext cx="4008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7" name="Google Shape;217;p11"/>
          <p:cNvGrpSpPr/>
          <p:nvPr/>
        </p:nvGrpSpPr>
        <p:grpSpPr>
          <a:xfrm>
            <a:off x="-8" y="3607219"/>
            <a:ext cx="452342" cy="1536287"/>
            <a:chOff x="-2839708" y="-564268"/>
            <a:chExt cx="452342" cy="1536287"/>
          </a:xfrm>
        </p:grpSpPr>
        <p:grpSp>
          <p:nvGrpSpPr>
            <p:cNvPr id="218" name="Google Shape;218;p11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219" name="Google Shape;219;p11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226" name="Google Shape;226;p11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11"/>
          <p:cNvSpPr/>
          <p:nvPr/>
        </p:nvSpPr>
        <p:spPr>
          <a:xfrm>
            <a:off x="2082537" y="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8" y="180519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5" name="Google Shape;235;p12"/>
          <p:cNvGrpSpPr/>
          <p:nvPr/>
        </p:nvGrpSpPr>
        <p:grpSpPr>
          <a:xfrm rot="5400000">
            <a:off x="8181889" y="4177170"/>
            <a:ext cx="1228439" cy="730663"/>
            <a:chOff x="-6331763" y="1018215"/>
            <a:chExt cx="1228439" cy="2693193"/>
          </a:xfrm>
        </p:grpSpPr>
        <p:sp>
          <p:nvSpPr>
            <p:cNvPr id="236" name="Google Shape;236;p12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3933528" y="-158304"/>
            <a:ext cx="604163" cy="697814"/>
            <a:chOff x="-2355372" y="2872133"/>
            <a:chExt cx="604163" cy="697814"/>
          </a:xfrm>
        </p:grpSpPr>
        <p:sp>
          <p:nvSpPr>
            <p:cNvPr id="239" name="Google Shape;239;p12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-560325" y="4338123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8746245" y="340630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182837" y="926908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8746261" y="2740884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4" name="Google Shape;254;p13"/>
          <p:cNvGrpSpPr/>
          <p:nvPr/>
        </p:nvGrpSpPr>
        <p:grpSpPr>
          <a:xfrm>
            <a:off x="8625153" y="3785571"/>
            <a:ext cx="887379" cy="1357936"/>
            <a:chOff x="-4292080" y="-124404"/>
            <a:chExt cx="770763" cy="1179481"/>
          </a:xfrm>
        </p:grpSpPr>
        <p:sp>
          <p:nvSpPr>
            <p:cNvPr id="255" name="Google Shape;255;p13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-5" y="340618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241749" y="4814712"/>
            <a:ext cx="1630584" cy="125730"/>
            <a:chOff x="-3881076" y="4560087"/>
            <a:chExt cx="1630584" cy="125730"/>
          </a:xfrm>
        </p:grpSpPr>
        <p:sp>
          <p:nvSpPr>
            <p:cNvPr id="277" name="Google Shape;277;p13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3"/>
          <p:cNvGrpSpPr/>
          <p:nvPr/>
        </p:nvGrpSpPr>
        <p:grpSpPr>
          <a:xfrm rot="5400000">
            <a:off x="8149692" y="-541981"/>
            <a:ext cx="452342" cy="1536287"/>
            <a:chOff x="-2839708" y="-564268"/>
            <a:chExt cx="452342" cy="1536287"/>
          </a:xfrm>
        </p:grpSpPr>
        <p:grpSp>
          <p:nvGrpSpPr>
            <p:cNvPr id="281" name="Google Shape;281;p13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282" name="Google Shape;282;p13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4" name="Google Shape;294;p13"/>
          <p:cNvSpPr/>
          <p:nvPr/>
        </p:nvSpPr>
        <p:spPr>
          <a:xfrm>
            <a:off x="195162" y="27895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7" name="Google Shape;297;p14"/>
          <p:cNvGrpSpPr/>
          <p:nvPr/>
        </p:nvGrpSpPr>
        <p:grpSpPr>
          <a:xfrm>
            <a:off x="8430778" y="-4"/>
            <a:ext cx="887379" cy="1357936"/>
            <a:chOff x="-4292080" y="-124404"/>
            <a:chExt cx="770763" cy="1179481"/>
          </a:xfrm>
        </p:grpSpPr>
        <p:sp>
          <p:nvSpPr>
            <p:cNvPr id="298" name="Google Shape;298;p14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4"/>
          <p:cNvGrpSpPr/>
          <p:nvPr/>
        </p:nvGrpSpPr>
        <p:grpSpPr>
          <a:xfrm>
            <a:off x="-8" y="3607219"/>
            <a:ext cx="452342" cy="1536287"/>
            <a:chOff x="-2839708" y="-564268"/>
            <a:chExt cx="452342" cy="1536287"/>
          </a:xfrm>
        </p:grpSpPr>
        <p:grpSp>
          <p:nvGrpSpPr>
            <p:cNvPr id="319" name="Google Shape;319;p14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320" name="Google Shape;320;p14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14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327" name="Google Shape;327;p14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14"/>
          <p:cNvSpPr/>
          <p:nvPr/>
        </p:nvSpPr>
        <p:spPr>
          <a:xfrm>
            <a:off x="2437087" y="47792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4642662" y="17520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6" name="Google Shape;336;p15"/>
          <p:cNvGrpSpPr/>
          <p:nvPr/>
        </p:nvGrpSpPr>
        <p:grpSpPr>
          <a:xfrm rot="-5400000">
            <a:off x="8182205" y="4150044"/>
            <a:ext cx="1235195" cy="751670"/>
            <a:chOff x="-6331763" y="1018215"/>
            <a:chExt cx="1228439" cy="2693193"/>
          </a:xfrm>
        </p:grpSpPr>
        <p:sp>
          <p:nvSpPr>
            <p:cNvPr id="337" name="Google Shape;337;p15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15"/>
          <p:cNvSpPr/>
          <p:nvPr/>
        </p:nvSpPr>
        <p:spPr>
          <a:xfrm>
            <a:off x="8731825" y="-350277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8600933" y="445018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15"/>
          <p:cNvGrpSpPr/>
          <p:nvPr/>
        </p:nvGrpSpPr>
        <p:grpSpPr>
          <a:xfrm rot="5400000">
            <a:off x="-465976" y="1291937"/>
            <a:ext cx="1630584" cy="125730"/>
            <a:chOff x="-3881076" y="4560087"/>
            <a:chExt cx="1630584" cy="125730"/>
          </a:xfrm>
        </p:grpSpPr>
        <p:sp>
          <p:nvSpPr>
            <p:cNvPr id="342" name="Google Shape;342;p15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5"/>
          <p:cNvSpPr/>
          <p:nvPr/>
        </p:nvSpPr>
        <p:spPr>
          <a:xfrm>
            <a:off x="209574" y="46039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8" name="Google Shape;348;p16"/>
          <p:cNvGrpSpPr/>
          <p:nvPr/>
        </p:nvGrpSpPr>
        <p:grpSpPr>
          <a:xfrm>
            <a:off x="8691667" y="3300857"/>
            <a:ext cx="452342" cy="1536287"/>
            <a:chOff x="-2839708" y="-564268"/>
            <a:chExt cx="452342" cy="1536287"/>
          </a:xfrm>
        </p:grpSpPr>
        <p:grpSp>
          <p:nvGrpSpPr>
            <p:cNvPr id="349" name="Google Shape;349;p16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350" name="Google Shape;350;p16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6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357" name="Google Shape;357;p16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16"/>
          <p:cNvSpPr/>
          <p:nvPr/>
        </p:nvSpPr>
        <p:spPr>
          <a:xfrm>
            <a:off x="-655575" y="4482798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143045" y="4296055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6"/>
          <p:cNvSpPr/>
          <p:nvPr/>
        </p:nvSpPr>
        <p:spPr>
          <a:xfrm>
            <a:off x="7589395" y="-7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240624" y="14204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6793399" y="47406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16"/>
          <p:cNvGrpSpPr/>
          <p:nvPr/>
        </p:nvGrpSpPr>
        <p:grpSpPr>
          <a:xfrm>
            <a:off x="8691678" y="539496"/>
            <a:ext cx="604163" cy="697814"/>
            <a:chOff x="-2355372" y="2872133"/>
            <a:chExt cx="604163" cy="697814"/>
          </a:xfrm>
        </p:grpSpPr>
        <p:sp>
          <p:nvSpPr>
            <p:cNvPr id="368" name="Google Shape;368;p16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9" name="Google Shape;379;p17"/>
          <p:cNvGrpSpPr/>
          <p:nvPr/>
        </p:nvGrpSpPr>
        <p:grpSpPr>
          <a:xfrm>
            <a:off x="-338947" y="3614596"/>
            <a:ext cx="887379" cy="1357936"/>
            <a:chOff x="-4292080" y="-124404"/>
            <a:chExt cx="770763" cy="1179481"/>
          </a:xfrm>
        </p:grpSpPr>
        <p:sp>
          <p:nvSpPr>
            <p:cNvPr id="380" name="Google Shape;380;p17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17"/>
          <p:cNvGrpSpPr/>
          <p:nvPr/>
        </p:nvGrpSpPr>
        <p:grpSpPr>
          <a:xfrm>
            <a:off x="7915607" y="-33247"/>
            <a:ext cx="1228439" cy="572573"/>
            <a:chOff x="-6331763" y="1018215"/>
            <a:chExt cx="1228439" cy="2693193"/>
          </a:xfrm>
        </p:grpSpPr>
        <p:sp>
          <p:nvSpPr>
            <p:cNvPr id="401" name="Google Shape;401;p17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17"/>
          <p:cNvSpPr/>
          <p:nvPr/>
        </p:nvSpPr>
        <p:spPr>
          <a:xfrm>
            <a:off x="203987" y="43820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8746295" y="474574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3362037" y="47457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8746311" y="22799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/>
          <p:nvPr>
            <p:ph type="title"/>
          </p:nvPr>
        </p:nvSpPr>
        <p:spPr>
          <a:xfrm>
            <a:off x="713225" y="445025"/>
            <a:ext cx="3139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18"/>
          <p:cNvSpPr txBox="1"/>
          <p:nvPr>
            <p:ph idx="1" type="subTitle"/>
          </p:nvPr>
        </p:nvSpPr>
        <p:spPr>
          <a:xfrm>
            <a:off x="713225" y="1538700"/>
            <a:ext cx="50124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0" name="Google Shape;410;p18"/>
          <p:cNvSpPr/>
          <p:nvPr>
            <p:ph idx="2" type="pic"/>
          </p:nvPr>
        </p:nvSpPr>
        <p:spPr>
          <a:xfrm>
            <a:off x="713225" y="2296575"/>
            <a:ext cx="2515800" cy="23214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18"/>
          <p:cNvSpPr/>
          <p:nvPr>
            <p:ph idx="3" type="pic"/>
          </p:nvPr>
        </p:nvSpPr>
        <p:spPr>
          <a:xfrm>
            <a:off x="3389603" y="2296575"/>
            <a:ext cx="2515800" cy="23214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18"/>
          <p:cNvSpPr/>
          <p:nvPr>
            <p:ph idx="4" type="pic"/>
          </p:nvPr>
        </p:nvSpPr>
        <p:spPr>
          <a:xfrm>
            <a:off x="6065975" y="0"/>
            <a:ext cx="307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18"/>
          <p:cNvSpPr/>
          <p:nvPr/>
        </p:nvSpPr>
        <p:spPr>
          <a:xfrm>
            <a:off x="3683575" y="-794777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4535120" y="5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8"/>
          <p:cNvSpPr/>
          <p:nvPr/>
        </p:nvSpPr>
        <p:spPr>
          <a:xfrm>
            <a:off x="118874" y="120427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8"/>
          <p:cNvSpPr/>
          <p:nvPr/>
        </p:nvSpPr>
        <p:spPr>
          <a:xfrm>
            <a:off x="5266624" y="477507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9" name="Google Shape;419;p19"/>
          <p:cNvSpPr txBox="1"/>
          <p:nvPr>
            <p:ph idx="1" type="subTitle"/>
          </p:nvPr>
        </p:nvSpPr>
        <p:spPr>
          <a:xfrm>
            <a:off x="720000" y="1133900"/>
            <a:ext cx="77040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20" name="Google Shape;420;p19"/>
          <p:cNvGrpSpPr/>
          <p:nvPr/>
        </p:nvGrpSpPr>
        <p:grpSpPr>
          <a:xfrm>
            <a:off x="-8" y="3421794"/>
            <a:ext cx="452342" cy="1536287"/>
            <a:chOff x="-2839708" y="-564268"/>
            <a:chExt cx="452342" cy="1536287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422" name="Google Shape;422;p19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9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4" name="Google Shape;434;p19"/>
          <p:cNvSpPr/>
          <p:nvPr/>
        </p:nvSpPr>
        <p:spPr>
          <a:xfrm>
            <a:off x="6770450" y="4827398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7577520" y="4604005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19"/>
          <p:cNvGrpSpPr/>
          <p:nvPr/>
        </p:nvGrpSpPr>
        <p:grpSpPr>
          <a:xfrm>
            <a:off x="8430778" y="831846"/>
            <a:ext cx="887379" cy="1357936"/>
            <a:chOff x="-4292080" y="-124404"/>
            <a:chExt cx="770763" cy="1179481"/>
          </a:xfrm>
        </p:grpSpPr>
        <p:sp>
          <p:nvSpPr>
            <p:cNvPr id="437" name="Google Shape;437;p19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19"/>
          <p:cNvSpPr/>
          <p:nvPr/>
        </p:nvSpPr>
        <p:spPr>
          <a:xfrm>
            <a:off x="6736161" y="97534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20"/>
          <p:cNvSpPr txBox="1"/>
          <p:nvPr>
            <p:ph idx="1" type="subTitle"/>
          </p:nvPr>
        </p:nvSpPr>
        <p:spPr>
          <a:xfrm>
            <a:off x="720000" y="11339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61" name="Google Shape;461;p20"/>
          <p:cNvGrpSpPr/>
          <p:nvPr/>
        </p:nvGrpSpPr>
        <p:grpSpPr>
          <a:xfrm>
            <a:off x="7915557" y="-120"/>
            <a:ext cx="1228439" cy="1492029"/>
            <a:chOff x="-6331763" y="1018215"/>
            <a:chExt cx="1228439" cy="2693193"/>
          </a:xfrm>
        </p:grpSpPr>
        <p:sp>
          <p:nvSpPr>
            <p:cNvPr id="462" name="Google Shape;462;p20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0"/>
          <p:cNvSpPr/>
          <p:nvPr/>
        </p:nvSpPr>
        <p:spPr>
          <a:xfrm>
            <a:off x="8615861" y="460400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-5" y="474574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20"/>
          <p:cNvGrpSpPr/>
          <p:nvPr/>
        </p:nvGrpSpPr>
        <p:grpSpPr>
          <a:xfrm rot="5400000">
            <a:off x="-480401" y="998537"/>
            <a:ext cx="1630584" cy="125730"/>
            <a:chOff x="-3881076" y="4560087"/>
            <a:chExt cx="1630584" cy="125730"/>
          </a:xfrm>
        </p:grpSpPr>
        <p:sp>
          <p:nvSpPr>
            <p:cNvPr id="467" name="Google Shape;467;p20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20"/>
          <p:cNvSpPr/>
          <p:nvPr/>
        </p:nvSpPr>
        <p:spPr>
          <a:xfrm>
            <a:off x="3861812" y="-11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713225" y="2786100"/>
            <a:ext cx="4383600" cy="1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3"/>
          <p:cNvSpPr txBox="1"/>
          <p:nvPr>
            <p:ph hasCustomPrompt="1" idx="2" type="title"/>
          </p:nvPr>
        </p:nvSpPr>
        <p:spPr>
          <a:xfrm>
            <a:off x="713225" y="641100"/>
            <a:ext cx="1450800" cy="97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/>
          <p:nvPr>
            <p:ph idx="3" type="pic"/>
          </p:nvPr>
        </p:nvSpPr>
        <p:spPr>
          <a:xfrm>
            <a:off x="5731925" y="0"/>
            <a:ext cx="3412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5" name="Google Shape;55;p3"/>
          <p:cNvGrpSpPr/>
          <p:nvPr/>
        </p:nvGrpSpPr>
        <p:grpSpPr>
          <a:xfrm>
            <a:off x="-8" y="2895157"/>
            <a:ext cx="452342" cy="1536287"/>
            <a:chOff x="-2839708" y="-564268"/>
            <a:chExt cx="452342" cy="1536287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3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" name="Google Shape;69;p3"/>
          <p:cNvSpPr/>
          <p:nvPr/>
        </p:nvSpPr>
        <p:spPr>
          <a:xfrm>
            <a:off x="2621824" y="15122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3" name="Google Shape;473;p21"/>
          <p:cNvSpPr txBox="1"/>
          <p:nvPr>
            <p:ph idx="1" type="subTitle"/>
          </p:nvPr>
        </p:nvSpPr>
        <p:spPr>
          <a:xfrm>
            <a:off x="720000" y="1514925"/>
            <a:ext cx="39789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4" name="Google Shape;474;p21"/>
          <p:cNvSpPr txBox="1"/>
          <p:nvPr>
            <p:ph idx="2" type="subTitle"/>
          </p:nvPr>
        </p:nvSpPr>
        <p:spPr>
          <a:xfrm>
            <a:off x="720000" y="2676074"/>
            <a:ext cx="39789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5" name="Google Shape;475;p21"/>
          <p:cNvSpPr txBox="1"/>
          <p:nvPr>
            <p:ph idx="3" type="subTitle"/>
          </p:nvPr>
        </p:nvSpPr>
        <p:spPr>
          <a:xfrm>
            <a:off x="720000" y="3837224"/>
            <a:ext cx="39789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21"/>
          <p:cNvSpPr txBox="1"/>
          <p:nvPr>
            <p:ph idx="4" type="subTitle"/>
          </p:nvPr>
        </p:nvSpPr>
        <p:spPr>
          <a:xfrm>
            <a:off x="720000" y="1161100"/>
            <a:ext cx="3978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7" name="Google Shape;477;p21"/>
          <p:cNvSpPr txBox="1"/>
          <p:nvPr>
            <p:ph idx="5" type="subTitle"/>
          </p:nvPr>
        </p:nvSpPr>
        <p:spPr>
          <a:xfrm>
            <a:off x="720009" y="2322250"/>
            <a:ext cx="3978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8" name="Google Shape;478;p21"/>
          <p:cNvSpPr txBox="1"/>
          <p:nvPr>
            <p:ph idx="6" type="subTitle"/>
          </p:nvPr>
        </p:nvSpPr>
        <p:spPr>
          <a:xfrm>
            <a:off x="720001" y="3483400"/>
            <a:ext cx="3978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9" name="Google Shape;479;p21"/>
          <p:cNvSpPr/>
          <p:nvPr/>
        </p:nvSpPr>
        <p:spPr>
          <a:xfrm>
            <a:off x="-609838" y="-424627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8430786" y="460400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-5" y="474574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21"/>
          <p:cNvGrpSpPr/>
          <p:nvPr/>
        </p:nvGrpSpPr>
        <p:grpSpPr>
          <a:xfrm>
            <a:off x="8539828" y="1382971"/>
            <a:ext cx="604163" cy="697814"/>
            <a:chOff x="-2355372" y="2872133"/>
            <a:chExt cx="604163" cy="697814"/>
          </a:xfrm>
        </p:grpSpPr>
        <p:sp>
          <p:nvSpPr>
            <p:cNvPr id="483" name="Google Shape;483;p21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22"/>
          <p:cNvSpPr txBox="1"/>
          <p:nvPr>
            <p:ph idx="1" type="subTitle"/>
          </p:nvPr>
        </p:nvSpPr>
        <p:spPr>
          <a:xfrm>
            <a:off x="2889575" y="1798175"/>
            <a:ext cx="26031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22"/>
          <p:cNvSpPr txBox="1"/>
          <p:nvPr>
            <p:ph idx="2" type="subTitle"/>
          </p:nvPr>
        </p:nvSpPr>
        <p:spPr>
          <a:xfrm>
            <a:off x="5827700" y="1798175"/>
            <a:ext cx="26031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22"/>
          <p:cNvSpPr txBox="1"/>
          <p:nvPr>
            <p:ph idx="3" type="subTitle"/>
          </p:nvPr>
        </p:nvSpPr>
        <p:spPr>
          <a:xfrm>
            <a:off x="2889575" y="3374775"/>
            <a:ext cx="26031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7" name="Google Shape;497;p22"/>
          <p:cNvSpPr txBox="1"/>
          <p:nvPr>
            <p:ph idx="4" type="subTitle"/>
          </p:nvPr>
        </p:nvSpPr>
        <p:spPr>
          <a:xfrm>
            <a:off x="5827700" y="3374775"/>
            <a:ext cx="26031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8" name="Google Shape;498;p22"/>
          <p:cNvSpPr txBox="1"/>
          <p:nvPr>
            <p:ph idx="5" type="subTitle"/>
          </p:nvPr>
        </p:nvSpPr>
        <p:spPr>
          <a:xfrm>
            <a:off x="2889576" y="1444350"/>
            <a:ext cx="2603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9" name="Google Shape;499;p22"/>
          <p:cNvSpPr txBox="1"/>
          <p:nvPr>
            <p:ph idx="6" type="subTitle"/>
          </p:nvPr>
        </p:nvSpPr>
        <p:spPr>
          <a:xfrm>
            <a:off x="2889576" y="3020950"/>
            <a:ext cx="2603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0" name="Google Shape;500;p22"/>
          <p:cNvSpPr txBox="1"/>
          <p:nvPr>
            <p:ph idx="7" type="subTitle"/>
          </p:nvPr>
        </p:nvSpPr>
        <p:spPr>
          <a:xfrm>
            <a:off x="5827675" y="1444350"/>
            <a:ext cx="2603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1" name="Google Shape;501;p22"/>
          <p:cNvSpPr txBox="1"/>
          <p:nvPr>
            <p:ph idx="8" type="subTitle"/>
          </p:nvPr>
        </p:nvSpPr>
        <p:spPr>
          <a:xfrm>
            <a:off x="5827675" y="3020950"/>
            <a:ext cx="2603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02" name="Google Shape;502;p22"/>
          <p:cNvGrpSpPr/>
          <p:nvPr/>
        </p:nvGrpSpPr>
        <p:grpSpPr>
          <a:xfrm rot="5400000">
            <a:off x="7273492" y="4149194"/>
            <a:ext cx="452342" cy="1536287"/>
            <a:chOff x="-2839708" y="-564268"/>
            <a:chExt cx="452342" cy="1536287"/>
          </a:xfrm>
        </p:grpSpPr>
        <p:grpSp>
          <p:nvGrpSpPr>
            <p:cNvPr id="503" name="Google Shape;503;p22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504" name="Google Shape;504;p22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22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511" name="Google Shape;511;p22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" name="Google Shape;516;p22"/>
          <p:cNvGrpSpPr/>
          <p:nvPr/>
        </p:nvGrpSpPr>
        <p:grpSpPr>
          <a:xfrm rot="-5400000">
            <a:off x="8185584" y="238393"/>
            <a:ext cx="1228439" cy="751670"/>
            <a:chOff x="-6331763" y="1018215"/>
            <a:chExt cx="1228439" cy="2693193"/>
          </a:xfrm>
        </p:grpSpPr>
        <p:sp>
          <p:nvSpPr>
            <p:cNvPr id="517" name="Google Shape;517;p22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22"/>
          <p:cNvSpPr/>
          <p:nvPr/>
        </p:nvSpPr>
        <p:spPr>
          <a:xfrm>
            <a:off x="4553299" y="9504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8754874" y="340762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22"/>
          <p:cNvGrpSpPr/>
          <p:nvPr/>
        </p:nvGrpSpPr>
        <p:grpSpPr>
          <a:xfrm rot="-5400000">
            <a:off x="46828" y="4689396"/>
            <a:ext cx="604163" cy="697814"/>
            <a:chOff x="-2355372" y="2872133"/>
            <a:chExt cx="604163" cy="697814"/>
          </a:xfrm>
        </p:grpSpPr>
        <p:sp>
          <p:nvSpPr>
            <p:cNvPr id="522" name="Google Shape;522;p22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3"/>
          <p:cNvGrpSpPr/>
          <p:nvPr/>
        </p:nvGrpSpPr>
        <p:grpSpPr>
          <a:xfrm>
            <a:off x="7915657" y="-245"/>
            <a:ext cx="1228439" cy="4572503"/>
            <a:chOff x="-6331763" y="1018215"/>
            <a:chExt cx="1228439" cy="2693193"/>
          </a:xfrm>
        </p:grpSpPr>
        <p:sp>
          <p:nvSpPr>
            <p:cNvPr id="533" name="Google Shape;533;p23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23"/>
          <p:cNvSpPr/>
          <p:nvPr/>
        </p:nvSpPr>
        <p:spPr>
          <a:xfrm>
            <a:off x="3704750" y="-707352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23"/>
          <p:cNvGrpSpPr/>
          <p:nvPr/>
        </p:nvGrpSpPr>
        <p:grpSpPr>
          <a:xfrm rot="5400000">
            <a:off x="-464301" y="3798687"/>
            <a:ext cx="1630584" cy="125730"/>
            <a:chOff x="-3881076" y="4560087"/>
            <a:chExt cx="1630584" cy="125730"/>
          </a:xfrm>
        </p:grpSpPr>
        <p:sp>
          <p:nvSpPr>
            <p:cNvPr id="537" name="Google Shape;537;p23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23"/>
          <p:cNvSpPr/>
          <p:nvPr/>
        </p:nvSpPr>
        <p:spPr>
          <a:xfrm>
            <a:off x="4077470" y="4752968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23"/>
          <p:cNvGrpSpPr/>
          <p:nvPr/>
        </p:nvGrpSpPr>
        <p:grpSpPr>
          <a:xfrm>
            <a:off x="-252547" y="-254"/>
            <a:ext cx="604163" cy="697814"/>
            <a:chOff x="-2355372" y="2872133"/>
            <a:chExt cx="604163" cy="697814"/>
          </a:xfrm>
        </p:grpSpPr>
        <p:sp>
          <p:nvSpPr>
            <p:cNvPr id="542" name="Google Shape;542;p23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2" name="Google Shape;552;p23"/>
          <p:cNvSpPr txBox="1"/>
          <p:nvPr>
            <p:ph idx="1" type="subTitle"/>
          </p:nvPr>
        </p:nvSpPr>
        <p:spPr>
          <a:xfrm>
            <a:off x="720000" y="1485200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23"/>
          <p:cNvSpPr txBox="1"/>
          <p:nvPr>
            <p:ph idx="2" type="subTitle"/>
          </p:nvPr>
        </p:nvSpPr>
        <p:spPr>
          <a:xfrm>
            <a:off x="720000" y="2692387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23"/>
          <p:cNvSpPr txBox="1"/>
          <p:nvPr>
            <p:ph idx="3" type="subTitle"/>
          </p:nvPr>
        </p:nvSpPr>
        <p:spPr>
          <a:xfrm>
            <a:off x="3787340" y="1485200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23"/>
          <p:cNvSpPr txBox="1"/>
          <p:nvPr>
            <p:ph idx="4" type="subTitle"/>
          </p:nvPr>
        </p:nvSpPr>
        <p:spPr>
          <a:xfrm>
            <a:off x="3787340" y="2692400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" name="Google Shape;556;p23"/>
          <p:cNvSpPr txBox="1"/>
          <p:nvPr>
            <p:ph idx="5" type="subTitle"/>
          </p:nvPr>
        </p:nvSpPr>
        <p:spPr>
          <a:xfrm>
            <a:off x="720000" y="3899600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7" name="Google Shape;557;p23"/>
          <p:cNvSpPr txBox="1"/>
          <p:nvPr>
            <p:ph idx="6" type="subTitle"/>
          </p:nvPr>
        </p:nvSpPr>
        <p:spPr>
          <a:xfrm>
            <a:off x="3787340" y="3899600"/>
            <a:ext cx="276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23"/>
          <p:cNvSpPr txBox="1"/>
          <p:nvPr>
            <p:ph idx="7" type="subTitle"/>
          </p:nvPr>
        </p:nvSpPr>
        <p:spPr>
          <a:xfrm>
            <a:off x="720004" y="1131375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8" type="subTitle"/>
          </p:nvPr>
        </p:nvSpPr>
        <p:spPr>
          <a:xfrm>
            <a:off x="720005" y="2338563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9" type="subTitle"/>
          </p:nvPr>
        </p:nvSpPr>
        <p:spPr>
          <a:xfrm>
            <a:off x="720003" y="3545776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3" type="subTitle"/>
          </p:nvPr>
        </p:nvSpPr>
        <p:spPr>
          <a:xfrm>
            <a:off x="3787340" y="1131375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4" type="subTitle"/>
          </p:nvPr>
        </p:nvSpPr>
        <p:spPr>
          <a:xfrm>
            <a:off x="3787340" y="2338575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5" type="subTitle"/>
          </p:nvPr>
        </p:nvSpPr>
        <p:spPr>
          <a:xfrm>
            <a:off x="3787340" y="3545775"/>
            <a:ext cx="2761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 rot="-5400000">
            <a:off x="1255192" y="4139395"/>
            <a:ext cx="452342" cy="1536287"/>
            <a:chOff x="-2839708" y="-564268"/>
            <a:chExt cx="452342" cy="1536287"/>
          </a:xfrm>
        </p:grpSpPr>
        <p:grpSp>
          <p:nvGrpSpPr>
            <p:cNvPr id="566" name="Google Shape;566;p24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567" name="Google Shape;567;p24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4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574" name="Google Shape;574;p24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9" name="Google Shape;579;p24"/>
          <p:cNvSpPr/>
          <p:nvPr/>
        </p:nvSpPr>
        <p:spPr>
          <a:xfrm>
            <a:off x="171774" y="355374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4"/>
          <p:cNvSpPr/>
          <p:nvPr/>
        </p:nvSpPr>
        <p:spPr>
          <a:xfrm>
            <a:off x="8706174" y="15379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1" name="Google Shape;581;p24"/>
          <p:cNvGrpSpPr/>
          <p:nvPr/>
        </p:nvGrpSpPr>
        <p:grpSpPr>
          <a:xfrm>
            <a:off x="6485924" y="4730037"/>
            <a:ext cx="1630584" cy="125730"/>
            <a:chOff x="-3881076" y="4560087"/>
            <a:chExt cx="1630584" cy="125730"/>
          </a:xfrm>
        </p:grpSpPr>
        <p:sp>
          <p:nvSpPr>
            <p:cNvPr id="582" name="Google Shape;582;p24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24"/>
          <p:cNvSpPr/>
          <p:nvPr/>
        </p:nvSpPr>
        <p:spPr>
          <a:xfrm>
            <a:off x="955224" y="18757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4"/>
          <p:cNvSpPr txBox="1"/>
          <p:nvPr>
            <p:ph type="title"/>
          </p:nvPr>
        </p:nvSpPr>
        <p:spPr>
          <a:xfrm>
            <a:off x="713227" y="882975"/>
            <a:ext cx="50076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7" name="Google Shape;587;p24"/>
          <p:cNvSpPr txBox="1"/>
          <p:nvPr>
            <p:ph idx="1" type="subTitle"/>
          </p:nvPr>
        </p:nvSpPr>
        <p:spPr>
          <a:xfrm>
            <a:off x="1377575" y="2284575"/>
            <a:ext cx="3678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8" name="Google Shape;588;p24"/>
          <p:cNvSpPr txBox="1"/>
          <p:nvPr/>
        </p:nvSpPr>
        <p:spPr>
          <a:xfrm>
            <a:off x="1377575" y="3492325"/>
            <a:ext cx="3678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CREDITS:</a:t>
            </a:r>
            <a:r>
              <a:rPr lang="en" sz="1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This presentation template was created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Rajdhani"/>
                <a:ea typeface="Rajdhani"/>
                <a:cs typeface="Rajdhani"/>
                <a:sym typeface="Rajdhan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includes icons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Rajdhani"/>
                <a:ea typeface="Rajdhani"/>
                <a:cs typeface="Rajdhani"/>
                <a:sym typeface="Rajdhan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endParaRPr sz="1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5"/>
          <p:cNvGrpSpPr/>
          <p:nvPr/>
        </p:nvGrpSpPr>
        <p:grpSpPr>
          <a:xfrm>
            <a:off x="57" y="4335524"/>
            <a:ext cx="1228439" cy="807958"/>
            <a:chOff x="-6331763" y="1018215"/>
            <a:chExt cx="1228439" cy="2693193"/>
          </a:xfrm>
        </p:grpSpPr>
        <p:sp>
          <p:nvSpPr>
            <p:cNvPr id="591" name="Google Shape;591;p25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25"/>
          <p:cNvSpPr/>
          <p:nvPr/>
        </p:nvSpPr>
        <p:spPr>
          <a:xfrm>
            <a:off x="8700450" y="-578577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4" name="Google Shape;594;p25"/>
          <p:cNvGrpSpPr/>
          <p:nvPr/>
        </p:nvGrpSpPr>
        <p:grpSpPr>
          <a:xfrm>
            <a:off x="-8" y="253244"/>
            <a:ext cx="452342" cy="1536287"/>
            <a:chOff x="-2839708" y="-564268"/>
            <a:chExt cx="452342" cy="1536287"/>
          </a:xfrm>
        </p:grpSpPr>
        <p:grpSp>
          <p:nvGrpSpPr>
            <p:cNvPr id="595" name="Google Shape;595;p25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596" name="Google Shape;596;p25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2" name="Google Shape;602;p25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603" name="Google Shape;603;p25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8" name="Google Shape;608;p25"/>
          <p:cNvSpPr/>
          <p:nvPr/>
        </p:nvSpPr>
        <p:spPr>
          <a:xfrm>
            <a:off x="8430770" y="25324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4659849" y="477522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5"/>
          <p:cNvSpPr/>
          <p:nvPr/>
        </p:nvSpPr>
        <p:spPr>
          <a:xfrm>
            <a:off x="8670661" y="3203784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25"/>
          <p:cNvGrpSpPr/>
          <p:nvPr/>
        </p:nvGrpSpPr>
        <p:grpSpPr>
          <a:xfrm>
            <a:off x="3694124" y="248187"/>
            <a:ext cx="1630584" cy="125730"/>
            <a:chOff x="-3881076" y="4560087"/>
            <a:chExt cx="1630584" cy="125730"/>
          </a:xfrm>
        </p:grpSpPr>
        <p:sp>
          <p:nvSpPr>
            <p:cNvPr id="612" name="Google Shape;612;p25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6"/>
          <p:cNvSpPr/>
          <p:nvPr/>
        </p:nvSpPr>
        <p:spPr>
          <a:xfrm>
            <a:off x="395550" y="4603998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6"/>
          <p:cNvSpPr/>
          <p:nvPr/>
        </p:nvSpPr>
        <p:spPr>
          <a:xfrm>
            <a:off x="1189320" y="4405130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26"/>
          <p:cNvGrpSpPr/>
          <p:nvPr/>
        </p:nvGrpSpPr>
        <p:grpSpPr>
          <a:xfrm>
            <a:off x="-7834" y="2929021"/>
            <a:ext cx="604163" cy="697814"/>
            <a:chOff x="-2355372" y="2872133"/>
            <a:chExt cx="604163" cy="697814"/>
          </a:xfrm>
        </p:grpSpPr>
        <p:sp>
          <p:nvSpPr>
            <p:cNvPr id="619" name="Google Shape;619;p26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26"/>
          <p:cNvGrpSpPr/>
          <p:nvPr/>
        </p:nvGrpSpPr>
        <p:grpSpPr>
          <a:xfrm>
            <a:off x="7915607" y="40"/>
            <a:ext cx="1228439" cy="3626923"/>
            <a:chOff x="-6331763" y="1018215"/>
            <a:chExt cx="1228439" cy="2693193"/>
          </a:xfrm>
        </p:grpSpPr>
        <p:sp>
          <p:nvSpPr>
            <p:cNvPr id="629" name="Google Shape;629;p26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26"/>
          <p:cNvSpPr/>
          <p:nvPr/>
        </p:nvSpPr>
        <p:spPr>
          <a:xfrm>
            <a:off x="1592612" y="1163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6"/>
          <p:cNvSpPr/>
          <p:nvPr/>
        </p:nvSpPr>
        <p:spPr>
          <a:xfrm>
            <a:off x="8719936" y="45175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26"/>
          <p:cNvGrpSpPr/>
          <p:nvPr/>
        </p:nvGrpSpPr>
        <p:grpSpPr>
          <a:xfrm>
            <a:off x="6446166" y="-158404"/>
            <a:ext cx="604163" cy="697814"/>
            <a:chOff x="-2355372" y="2872133"/>
            <a:chExt cx="604163" cy="697814"/>
          </a:xfrm>
        </p:grpSpPr>
        <p:sp>
          <p:nvSpPr>
            <p:cNvPr id="634" name="Google Shape;634;p26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720000" y="1085426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3" name="Google Shape;73;p4"/>
          <p:cNvGrpSpPr/>
          <p:nvPr/>
        </p:nvGrpSpPr>
        <p:grpSpPr>
          <a:xfrm>
            <a:off x="5215924" y="4827462"/>
            <a:ext cx="1630584" cy="125730"/>
            <a:chOff x="-3881076" y="4560087"/>
            <a:chExt cx="1630584" cy="125730"/>
          </a:xfrm>
        </p:grpSpPr>
        <p:sp>
          <p:nvSpPr>
            <p:cNvPr id="74" name="Google Shape;74;p4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691667" y="3607219"/>
            <a:ext cx="452342" cy="1536287"/>
            <a:chOff x="-2839708" y="-564268"/>
            <a:chExt cx="452342" cy="1536287"/>
          </a:xfrm>
        </p:grpSpPr>
        <p:grpSp>
          <p:nvGrpSpPr>
            <p:cNvPr id="78" name="Google Shape;78;p4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4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" name="Google Shape;91;p4"/>
          <p:cNvSpPr/>
          <p:nvPr/>
        </p:nvSpPr>
        <p:spPr>
          <a:xfrm>
            <a:off x="7392100" y="-593702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8691686" y="1413734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-5" y="-7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4"/>
          <p:cNvGrpSpPr/>
          <p:nvPr/>
        </p:nvGrpSpPr>
        <p:grpSpPr>
          <a:xfrm>
            <a:off x="7" y="4659524"/>
            <a:ext cx="1228439" cy="461613"/>
            <a:chOff x="-6331763" y="1018215"/>
            <a:chExt cx="1228439" cy="2693193"/>
          </a:xfrm>
        </p:grpSpPr>
        <p:sp>
          <p:nvSpPr>
            <p:cNvPr id="95" name="Google Shape;95;p4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subTitle"/>
          </p:nvPr>
        </p:nvSpPr>
        <p:spPr>
          <a:xfrm>
            <a:off x="6273475" y="2305400"/>
            <a:ext cx="21573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2" type="subTitle"/>
          </p:nvPr>
        </p:nvSpPr>
        <p:spPr>
          <a:xfrm>
            <a:off x="3736550" y="2305400"/>
            <a:ext cx="21573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3" type="subTitle"/>
          </p:nvPr>
        </p:nvSpPr>
        <p:spPr>
          <a:xfrm>
            <a:off x="3736550" y="1951575"/>
            <a:ext cx="2157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5"/>
          <p:cNvSpPr txBox="1"/>
          <p:nvPr>
            <p:ph idx="4" type="subTitle"/>
          </p:nvPr>
        </p:nvSpPr>
        <p:spPr>
          <a:xfrm>
            <a:off x="6273473" y="1951575"/>
            <a:ext cx="2157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5"/>
          <p:cNvSpPr/>
          <p:nvPr/>
        </p:nvSpPr>
        <p:spPr>
          <a:xfrm>
            <a:off x="7655575" y="4644498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8495370" y="4486180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 rot="5400000">
            <a:off x="8179751" y="533846"/>
            <a:ext cx="1228439" cy="699961"/>
            <a:chOff x="-6331763" y="1018215"/>
            <a:chExt cx="1228439" cy="2693193"/>
          </a:xfrm>
        </p:grpSpPr>
        <p:sp>
          <p:nvSpPr>
            <p:cNvPr id="106" name="Google Shape;106;p5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5"/>
          <p:cNvGrpSpPr/>
          <p:nvPr/>
        </p:nvGrpSpPr>
        <p:grpSpPr>
          <a:xfrm>
            <a:off x="3" y="348246"/>
            <a:ext cx="604163" cy="697814"/>
            <a:chOff x="-2355372" y="2872133"/>
            <a:chExt cx="604163" cy="697814"/>
          </a:xfrm>
        </p:grpSpPr>
        <p:sp>
          <p:nvSpPr>
            <p:cNvPr id="109" name="Google Shape;109;p5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5"/>
          <p:cNvSpPr/>
          <p:nvPr/>
        </p:nvSpPr>
        <p:spPr>
          <a:xfrm>
            <a:off x="5640887" y="14565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-5" y="474574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3279887" y="4614309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3" name="Google Shape;123;p6"/>
          <p:cNvGrpSpPr/>
          <p:nvPr/>
        </p:nvGrpSpPr>
        <p:grpSpPr>
          <a:xfrm>
            <a:off x="-8" y="3601769"/>
            <a:ext cx="452342" cy="1536287"/>
            <a:chOff x="-2839708" y="-564268"/>
            <a:chExt cx="452342" cy="1536287"/>
          </a:xfrm>
        </p:grpSpPr>
        <p:grpSp>
          <p:nvGrpSpPr>
            <p:cNvPr id="124" name="Google Shape;124;p6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" name="Google Shape;137;p6"/>
          <p:cNvSpPr/>
          <p:nvPr/>
        </p:nvSpPr>
        <p:spPr>
          <a:xfrm>
            <a:off x="8668325" y="-329127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8430770" y="53249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6"/>
          <p:cNvGrpSpPr/>
          <p:nvPr/>
        </p:nvGrpSpPr>
        <p:grpSpPr>
          <a:xfrm>
            <a:off x="7110324" y="4868887"/>
            <a:ext cx="1630584" cy="125730"/>
            <a:chOff x="-3881076" y="4560087"/>
            <a:chExt cx="1630584" cy="125730"/>
          </a:xfrm>
        </p:grpSpPr>
        <p:sp>
          <p:nvSpPr>
            <p:cNvPr id="140" name="Google Shape;140;p6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6"/>
          <p:cNvSpPr/>
          <p:nvPr/>
        </p:nvSpPr>
        <p:spPr>
          <a:xfrm>
            <a:off x="-5" y="-8645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8668336" y="279827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4164550" y="1262938"/>
            <a:ext cx="38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7"/>
          <p:cNvSpPr txBox="1"/>
          <p:nvPr>
            <p:ph idx="1" type="subTitle"/>
          </p:nvPr>
        </p:nvSpPr>
        <p:spPr>
          <a:xfrm>
            <a:off x="4164550" y="2055050"/>
            <a:ext cx="3853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8" name="Google Shape;148;p7"/>
          <p:cNvSpPr/>
          <p:nvPr>
            <p:ph idx="2" type="pic"/>
          </p:nvPr>
        </p:nvSpPr>
        <p:spPr>
          <a:xfrm>
            <a:off x="0" y="0"/>
            <a:ext cx="373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7"/>
          <p:cNvSpPr/>
          <p:nvPr/>
        </p:nvSpPr>
        <p:spPr>
          <a:xfrm>
            <a:off x="8721250" y="-117452"/>
            <a:ext cx="1038682" cy="1038720"/>
          </a:xfrm>
          <a:custGeom>
            <a:rect b="b" l="l" r="r" t="t"/>
            <a:pathLst>
              <a:path extrusionOk="0" h="2596800" w="2596705">
                <a:moveTo>
                  <a:pt x="2596706" y="2596801"/>
                </a:moveTo>
                <a:lnTo>
                  <a:pt x="0" y="2596801"/>
                </a:lnTo>
                <a:lnTo>
                  <a:pt x="0" y="0"/>
                </a:lnTo>
                <a:lnTo>
                  <a:pt x="2596706" y="0"/>
                </a:lnTo>
                <a:lnTo>
                  <a:pt x="2596706" y="2596801"/>
                </a:lnTo>
                <a:close/>
                <a:moveTo>
                  <a:pt x="150400" y="2446306"/>
                </a:moveTo>
                <a:lnTo>
                  <a:pt x="2446306" y="2446306"/>
                </a:lnTo>
                <a:lnTo>
                  <a:pt x="2446306" y="150400"/>
                </a:lnTo>
                <a:lnTo>
                  <a:pt x="150400" y="150400"/>
                </a:lnTo>
                <a:lnTo>
                  <a:pt x="150400" y="244630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8559520" y="695568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 rot="-5400000">
            <a:off x="5762617" y="4149245"/>
            <a:ext cx="452342" cy="1536287"/>
            <a:chOff x="-2839708" y="-564268"/>
            <a:chExt cx="452342" cy="1536287"/>
          </a:xfrm>
        </p:grpSpPr>
        <p:grpSp>
          <p:nvGrpSpPr>
            <p:cNvPr id="152" name="Google Shape;152;p7"/>
            <p:cNvGrpSpPr/>
            <p:nvPr/>
          </p:nvGrpSpPr>
          <p:grpSpPr>
            <a:xfrm>
              <a:off x="-2839708" y="193160"/>
              <a:ext cx="452342" cy="778859"/>
              <a:chOff x="6506717" y="1562385"/>
              <a:chExt cx="452342" cy="778859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6506717" y="2319718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6506717" y="216827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6506717" y="2016823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6506717" y="1865280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6506717" y="171383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6506717" y="156238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7"/>
            <p:cNvGrpSpPr/>
            <p:nvPr/>
          </p:nvGrpSpPr>
          <p:grpSpPr>
            <a:xfrm>
              <a:off x="-2839708" y="-564268"/>
              <a:ext cx="452342" cy="627411"/>
              <a:chOff x="6506717" y="804957"/>
              <a:chExt cx="452342" cy="627411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6506717" y="1410842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6506717" y="1259395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6506717" y="110794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6"/>
                    </a:lnTo>
                    <a:lnTo>
                      <a:pt x="0" y="21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6506717" y="956404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6506717" y="804957"/>
                <a:ext cx="452342" cy="21526"/>
              </a:xfrm>
              <a:custGeom>
                <a:rect b="b" l="l" r="r" t="t"/>
                <a:pathLst>
                  <a:path extrusionOk="0" h="21526" w="452342">
                    <a:moveTo>
                      <a:pt x="0" y="0"/>
                    </a:moveTo>
                    <a:lnTo>
                      <a:pt x="452342" y="0"/>
                    </a:lnTo>
                    <a:lnTo>
                      <a:pt x="452342" y="21527"/>
                    </a:lnTo>
                    <a:lnTo>
                      <a:pt x="0" y="215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5" name="Google Shape;165;p7"/>
          <p:cNvSpPr/>
          <p:nvPr/>
        </p:nvSpPr>
        <p:spPr>
          <a:xfrm>
            <a:off x="8657099" y="45026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7"/>
          <p:cNvGrpSpPr/>
          <p:nvPr/>
        </p:nvGrpSpPr>
        <p:grpSpPr>
          <a:xfrm>
            <a:off x="4072924" y="262850"/>
            <a:ext cx="1630584" cy="125730"/>
            <a:chOff x="-3881076" y="4560087"/>
            <a:chExt cx="1630584" cy="125730"/>
          </a:xfrm>
        </p:grpSpPr>
        <p:sp>
          <p:nvSpPr>
            <p:cNvPr id="167" name="Google Shape;167;p7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8"/>
          <p:cNvSpPr txBox="1"/>
          <p:nvPr>
            <p:ph type="title"/>
          </p:nvPr>
        </p:nvSpPr>
        <p:spPr>
          <a:xfrm>
            <a:off x="713225" y="539500"/>
            <a:ext cx="3447300" cy="909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hasCustomPrompt="1" type="title"/>
          </p:nvPr>
        </p:nvSpPr>
        <p:spPr>
          <a:xfrm>
            <a:off x="713225" y="1235100"/>
            <a:ext cx="63909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5" name="Google Shape;175;p9"/>
          <p:cNvSpPr txBox="1"/>
          <p:nvPr>
            <p:ph idx="1" type="subTitle"/>
          </p:nvPr>
        </p:nvSpPr>
        <p:spPr>
          <a:xfrm>
            <a:off x="713225" y="2300050"/>
            <a:ext cx="6390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6" name="Google Shape;176;p9"/>
          <p:cNvGrpSpPr/>
          <p:nvPr/>
        </p:nvGrpSpPr>
        <p:grpSpPr>
          <a:xfrm rot="-5400000">
            <a:off x="168974" y="3746172"/>
            <a:ext cx="1228439" cy="1566361"/>
            <a:chOff x="-6331763" y="1018215"/>
            <a:chExt cx="1228439" cy="2693193"/>
          </a:xfrm>
        </p:grpSpPr>
        <p:sp>
          <p:nvSpPr>
            <p:cNvPr id="177" name="Google Shape;177;p9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8430778" y="-139467"/>
            <a:ext cx="887379" cy="1357936"/>
            <a:chOff x="-4292080" y="-124404"/>
            <a:chExt cx="770763" cy="1179481"/>
          </a:xfrm>
        </p:grpSpPr>
        <p:sp>
          <p:nvSpPr>
            <p:cNvPr id="180" name="Google Shape;180;p9"/>
            <p:cNvSpPr/>
            <p:nvPr/>
          </p:nvSpPr>
          <p:spPr>
            <a:xfrm>
              <a:off x="-4292080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-4292080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-4292080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-4292080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-4292080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-4046049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-4046049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-4046049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4046049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-4046049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-3799923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3799923" y="1622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-3799923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-3799923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7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-3799923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-3553892" y="-12440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-3553892" y="162394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32575" y="16288"/>
                  </a:moveTo>
                  <a:cubicBezTo>
                    <a:pt x="32575" y="25283"/>
                    <a:pt x="25283" y="32576"/>
                    <a:pt x="16288" y="32576"/>
                  </a:cubicBezTo>
                  <a:cubicBezTo>
                    <a:pt x="7292" y="32576"/>
                    <a:pt x="0" y="25283"/>
                    <a:pt x="0" y="16288"/>
                  </a:cubicBezTo>
                  <a:cubicBezTo>
                    <a:pt x="0" y="7292"/>
                    <a:pt x="7292" y="0"/>
                    <a:pt x="16288" y="0"/>
                  </a:cubicBezTo>
                  <a:cubicBezTo>
                    <a:pt x="25283" y="0"/>
                    <a:pt x="32575" y="7292"/>
                    <a:pt x="32575" y="16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-3553892" y="449097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-3553892" y="735799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7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7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-3553892" y="1022502"/>
              <a:ext cx="32575" cy="32575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6" y="0"/>
                    <a:pt x="32575" y="7239"/>
                    <a:pt x="32575" y="16288"/>
                  </a:cubicBezTo>
                  <a:cubicBezTo>
                    <a:pt x="32575" y="25336"/>
                    <a:pt x="25336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315470" y="340630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3807374" y="19884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8711699" y="3155821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24" y="2853496"/>
            <a:ext cx="202596" cy="202596"/>
          </a:xfrm>
          <a:custGeom>
            <a:rect b="b" l="l" r="r" t="t"/>
            <a:pathLst>
              <a:path extrusionOk="0" h="202596" w="202596">
                <a:moveTo>
                  <a:pt x="202597" y="202597"/>
                </a:moveTo>
                <a:lnTo>
                  <a:pt x="0" y="202597"/>
                </a:lnTo>
                <a:lnTo>
                  <a:pt x="0" y="0"/>
                </a:lnTo>
                <a:lnTo>
                  <a:pt x="202597" y="0"/>
                </a:lnTo>
                <a:lnTo>
                  <a:pt x="202597" y="202597"/>
                </a:lnTo>
                <a:close/>
                <a:moveTo>
                  <a:pt x="13716" y="188976"/>
                </a:moveTo>
                <a:lnTo>
                  <a:pt x="188976" y="188976"/>
                </a:lnTo>
                <a:lnTo>
                  <a:pt x="188976" y="13716"/>
                </a:lnTo>
                <a:lnTo>
                  <a:pt x="13716" y="13716"/>
                </a:lnTo>
                <a:lnTo>
                  <a:pt x="13716" y="18897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b="1"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●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○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■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●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○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■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●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○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ajdhani Medium"/>
              <a:buChar char="■"/>
              <a:defRPr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8.png"/><Relationship Id="rId10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rGGqNN0pz4IZRTTaXOFAflDXhEBB_jSM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7"/>
          <p:cNvSpPr/>
          <p:nvPr/>
        </p:nvSpPr>
        <p:spPr>
          <a:xfrm>
            <a:off x="4119388" y="2727800"/>
            <a:ext cx="3546000" cy="3546000"/>
          </a:xfrm>
          <a:prstGeom prst="pie">
            <a:avLst>
              <a:gd fmla="val 10819444" name="adj1"/>
              <a:gd fmla="val 21599742" name="adj2"/>
            </a:avLst>
          </a:prstGeom>
          <a:solidFill>
            <a:srgbClr val="E9E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27"/>
          <p:cNvSpPr txBox="1"/>
          <p:nvPr>
            <p:ph type="ctrTitle"/>
          </p:nvPr>
        </p:nvSpPr>
        <p:spPr>
          <a:xfrm>
            <a:off x="713225" y="824700"/>
            <a:ext cx="6409200" cy="13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Monitoring &amp; Route Analysis System</a:t>
            </a:r>
            <a:endParaRPr/>
          </a:p>
        </p:txBody>
      </p:sp>
      <p:sp>
        <p:nvSpPr>
          <p:cNvPr id="649" name="Google Shape;649;p27"/>
          <p:cNvSpPr txBox="1"/>
          <p:nvPr>
            <p:ph idx="1" type="subTitle"/>
          </p:nvPr>
        </p:nvSpPr>
        <p:spPr>
          <a:xfrm>
            <a:off x="713225" y="22000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Tommy Condon &amp; Finn Bennett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IoT Standards &amp; Protocols Project</a:t>
            </a:r>
            <a:endParaRPr sz="1400">
              <a:solidFill>
                <a:srgbClr val="5F819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F8195"/>
                </a:solidFill>
              </a:rPr>
              <a:t>May 2024</a:t>
            </a:r>
            <a:endParaRPr sz="1400">
              <a:solidFill>
                <a:srgbClr val="5F8195"/>
              </a:solidFill>
            </a:endParaRPr>
          </a:p>
        </p:txBody>
      </p:sp>
      <p:grpSp>
        <p:nvGrpSpPr>
          <p:cNvPr id="650" name="Google Shape;650;p27"/>
          <p:cNvGrpSpPr/>
          <p:nvPr/>
        </p:nvGrpSpPr>
        <p:grpSpPr>
          <a:xfrm>
            <a:off x="7517800" y="-10"/>
            <a:ext cx="1228439" cy="2693193"/>
            <a:chOff x="-6331763" y="1018215"/>
            <a:chExt cx="1228439" cy="2693193"/>
          </a:xfrm>
        </p:grpSpPr>
        <p:sp>
          <p:nvSpPr>
            <p:cNvPr id="651" name="Google Shape;651;p27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27"/>
          <p:cNvGrpSpPr/>
          <p:nvPr/>
        </p:nvGrpSpPr>
        <p:grpSpPr>
          <a:xfrm>
            <a:off x="1723424" y="3417712"/>
            <a:ext cx="1630584" cy="125730"/>
            <a:chOff x="-3881076" y="4560087"/>
            <a:chExt cx="1630584" cy="125730"/>
          </a:xfrm>
        </p:grpSpPr>
        <p:sp>
          <p:nvSpPr>
            <p:cNvPr id="654" name="Google Shape;654;p27"/>
            <p:cNvSpPr/>
            <p:nvPr/>
          </p:nvSpPr>
          <p:spPr>
            <a:xfrm>
              <a:off x="-3881076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6" y="0"/>
                    <a:pt x="120967" y="27051"/>
                    <a:pt x="120967" y="60484"/>
                  </a:cubicBezTo>
                  <a:cubicBezTo>
                    <a:pt x="120967" y="93916"/>
                    <a:pt x="93916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-3128601" y="4560087"/>
              <a:ext cx="125729" cy="125730"/>
            </a:xfrm>
            <a:custGeom>
              <a:rect b="b" l="l" r="r" t="t"/>
              <a:pathLst>
                <a:path extrusionOk="0" h="125730" w="125729">
                  <a:moveTo>
                    <a:pt x="62865" y="125730"/>
                  </a:moveTo>
                  <a:cubicBezTo>
                    <a:pt x="28194" y="125730"/>
                    <a:pt x="0" y="97536"/>
                    <a:pt x="0" y="62865"/>
                  </a:cubicBezTo>
                  <a:cubicBezTo>
                    <a:pt x="0" y="28194"/>
                    <a:pt x="28194" y="0"/>
                    <a:pt x="62865" y="0"/>
                  </a:cubicBezTo>
                  <a:cubicBezTo>
                    <a:pt x="97536" y="0"/>
                    <a:pt x="125730" y="28194"/>
                    <a:pt x="125730" y="62865"/>
                  </a:cubicBezTo>
                  <a:cubicBezTo>
                    <a:pt x="125730" y="97536"/>
                    <a:pt x="97536" y="125730"/>
                    <a:pt x="62865" y="125730"/>
                  </a:cubicBezTo>
                  <a:close/>
                  <a:moveTo>
                    <a:pt x="62865" y="4763"/>
                  </a:moveTo>
                  <a:cubicBezTo>
                    <a:pt x="30861" y="4763"/>
                    <a:pt x="4763" y="30861"/>
                    <a:pt x="4763" y="62865"/>
                  </a:cubicBezTo>
                  <a:cubicBezTo>
                    <a:pt x="4763" y="94869"/>
                    <a:pt x="30861" y="120968"/>
                    <a:pt x="62865" y="120968"/>
                  </a:cubicBezTo>
                  <a:cubicBezTo>
                    <a:pt x="94869" y="120968"/>
                    <a:pt x="120967" y="94869"/>
                    <a:pt x="120967" y="62865"/>
                  </a:cubicBezTo>
                  <a:cubicBezTo>
                    <a:pt x="120967" y="30861"/>
                    <a:pt x="94869" y="4763"/>
                    <a:pt x="62865" y="4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-2371459" y="4562468"/>
              <a:ext cx="120967" cy="120967"/>
            </a:xfrm>
            <a:custGeom>
              <a:rect b="b" l="l" r="r" t="t"/>
              <a:pathLst>
                <a:path extrusionOk="0" h="120967" w="120967">
                  <a:moveTo>
                    <a:pt x="60484" y="0"/>
                  </a:moveTo>
                  <a:cubicBezTo>
                    <a:pt x="93917" y="0"/>
                    <a:pt x="120968" y="27051"/>
                    <a:pt x="120968" y="60484"/>
                  </a:cubicBezTo>
                  <a:cubicBezTo>
                    <a:pt x="120968" y="93916"/>
                    <a:pt x="93917" y="120968"/>
                    <a:pt x="60484" y="120968"/>
                  </a:cubicBezTo>
                  <a:cubicBezTo>
                    <a:pt x="27051" y="120968"/>
                    <a:pt x="0" y="93916"/>
                    <a:pt x="0" y="60484"/>
                  </a:cubicBezTo>
                  <a:cubicBezTo>
                    <a:pt x="0" y="27051"/>
                    <a:pt x="27051" y="0"/>
                    <a:pt x="60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7"/>
          <p:cNvGrpSpPr/>
          <p:nvPr/>
        </p:nvGrpSpPr>
        <p:grpSpPr>
          <a:xfrm>
            <a:off x="3860407" y="3252215"/>
            <a:ext cx="3885972" cy="1259268"/>
            <a:chOff x="4594580" y="3257718"/>
            <a:chExt cx="3080926" cy="998389"/>
          </a:xfrm>
        </p:grpSpPr>
        <p:grpSp>
          <p:nvGrpSpPr>
            <p:cNvPr id="658" name="Google Shape;658;p27"/>
            <p:cNvGrpSpPr/>
            <p:nvPr/>
          </p:nvGrpSpPr>
          <p:grpSpPr>
            <a:xfrm>
              <a:off x="4773489" y="3809162"/>
              <a:ext cx="517429" cy="446945"/>
              <a:chOff x="8697789" y="2390712"/>
              <a:chExt cx="517429" cy="446945"/>
            </a:xfrm>
          </p:grpSpPr>
          <p:sp>
            <p:nvSpPr>
              <p:cNvPr id="659" name="Google Shape;659;p27"/>
              <p:cNvSpPr/>
              <p:nvPr/>
            </p:nvSpPr>
            <p:spPr>
              <a:xfrm>
                <a:off x="8697789" y="2390712"/>
                <a:ext cx="327236" cy="446944"/>
              </a:xfrm>
              <a:custGeom>
                <a:rect b="b" l="l" r="r" t="t"/>
                <a:pathLst>
                  <a:path extrusionOk="0" h="446944" w="327236">
                    <a:moveTo>
                      <a:pt x="190193" y="164"/>
                    </a:moveTo>
                    <a:cubicBezTo>
                      <a:pt x="85203" y="164"/>
                      <a:pt x="0" y="100248"/>
                      <a:pt x="0" y="223554"/>
                    </a:cubicBezTo>
                    <a:cubicBezTo>
                      <a:pt x="0" y="346861"/>
                      <a:pt x="85039" y="446945"/>
                      <a:pt x="190193" y="446945"/>
                    </a:cubicBezTo>
                    <a:lnTo>
                      <a:pt x="327236" y="446945"/>
                    </a:lnTo>
                    <a:lnTo>
                      <a:pt x="327236" y="0"/>
                    </a:lnTo>
                    <a:lnTo>
                      <a:pt x="190193" y="0"/>
                    </a:lnTo>
                    <a:close/>
                  </a:path>
                </a:pathLst>
              </a:custGeom>
              <a:solidFill>
                <a:srgbClr val="1A0B4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8834833" y="2390876"/>
                <a:ext cx="380385" cy="446781"/>
              </a:xfrm>
              <a:custGeom>
                <a:rect b="b" l="l" r="r" t="t"/>
                <a:pathLst>
                  <a:path extrusionOk="0" h="446781" w="380385">
                    <a:moveTo>
                      <a:pt x="380386" y="223391"/>
                    </a:moveTo>
                    <a:cubicBezTo>
                      <a:pt x="380386" y="346766"/>
                      <a:pt x="295234" y="446781"/>
                      <a:pt x="190193" y="446781"/>
                    </a:cubicBezTo>
                    <a:cubicBezTo>
                      <a:pt x="85152" y="446781"/>
                      <a:pt x="0" y="346766"/>
                      <a:pt x="0" y="223391"/>
                    </a:cubicBezTo>
                    <a:cubicBezTo>
                      <a:pt x="0" y="100015"/>
                      <a:pt x="85152" y="0"/>
                      <a:pt x="190193" y="0"/>
                    </a:cubicBezTo>
                    <a:cubicBezTo>
                      <a:pt x="295234" y="0"/>
                      <a:pt x="380386" y="100015"/>
                      <a:pt x="380386" y="223391"/>
                    </a:cubicBezTo>
                    <a:close/>
                  </a:path>
                </a:pathLst>
              </a:custGeom>
              <a:solidFill>
                <a:srgbClr val="21117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4773489" y="3809162"/>
              <a:ext cx="327236" cy="446944"/>
            </a:xfrm>
            <a:custGeom>
              <a:rect b="b" l="l" r="r" t="t"/>
              <a:pathLst>
                <a:path extrusionOk="0" h="446944" w="327236">
                  <a:moveTo>
                    <a:pt x="190193" y="164"/>
                  </a:moveTo>
                  <a:cubicBezTo>
                    <a:pt x="85203" y="164"/>
                    <a:pt x="0" y="100248"/>
                    <a:pt x="0" y="223554"/>
                  </a:cubicBezTo>
                  <a:cubicBezTo>
                    <a:pt x="0" y="346861"/>
                    <a:pt x="85039" y="446945"/>
                    <a:pt x="190193" y="446945"/>
                  </a:cubicBezTo>
                  <a:lnTo>
                    <a:pt x="327236" y="446945"/>
                  </a:lnTo>
                  <a:lnTo>
                    <a:pt x="327236" y="0"/>
                  </a:lnTo>
                  <a:lnTo>
                    <a:pt x="190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910533" y="3809326"/>
              <a:ext cx="380385" cy="446781"/>
            </a:xfrm>
            <a:custGeom>
              <a:rect b="b" l="l" r="r" t="t"/>
              <a:pathLst>
                <a:path extrusionOk="0" h="446781" w="380385">
                  <a:moveTo>
                    <a:pt x="380386" y="223391"/>
                  </a:moveTo>
                  <a:cubicBezTo>
                    <a:pt x="380386" y="346766"/>
                    <a:pt x="295234" y="446781"/>
                    <a:pt x="190193" y="446781"/>
                  </a:cubicBezTo>
                  <a:cubicBezTo>
                    <a:pt x="85152" y="446781"/>
                    <a:pt x="0" y="346766"/>
                    <a:pt x="0" y="223391"/>
                  </a:cubicBezTo>
                  <a:cubicBezTo>
                    <a:pt x="0" y="100015"/>
                    <a:pt x="85152" y="0"/>
                    <a:pt x="190193" y="0"/>
                  </a:cubicBezTo>
                  <a:cubicBezTo>
                    <a:pt x="295234" y="0"/>
                    <a:pt x="380386" y="100015"/>
                    <a:pt x="380386" y="223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594908" y="3257881"/>
              <a:ext cx="2326304" cy="887511"/>
            </a:xfrm>
            <a:custGeom>
              <a:rect b="b" l="l" r="r" t="t"/>
              <a:pathLst>
                <a:path extrusionOk="0" h="887511" w="2326304">
                  <a:moveTo>
                    <a:pt x="2326141" y="689633"/>
                  </a:moveTo>
                  <a:lnTo>
                    <a:pt x="2186808" y="887512"/>
                  </a:lnTo>
                  <a:lnTo>
                    <a:pt x="123143" y="887512"/>
                  </a:lnTo>
                  <a:cubicBezTo>
                    <a:pt x="77025" y="887512"/>
                    <a:pt x="36959" y="862327"/>
                    <a:pt x="15863" y="824877"/>
                  </a:cubicBezTo>
                  <a:cubicBezTo>
                    <a:pt x="12265" y="818663"/>
                    <a:pt x="9322" y="812122"/>
                    <a:pt x="6868" y="805253"/>
                  </a:cubicBezTo>
                  <a:cubicBezTo>
                    <a:pt x="2453" y="792497"/>
                    <a:pt x="0" y="778597"/>
                    <a:pt x="0" y="764206"/>
                  </a:cubicBezTo>
                  <a:lnTo>
                    <a:pt x="0" y="594291"/>
                  </a:lnTo>
                  <a:cubicBezTo>
                    <a:pt x="0" y="576793"/>
                    <a:pt x="2944" y="559949"/>
                    <a:pt x="8504" y="544086"/>
                  </a:cubicBezTo>
                  <a:cubicBezTo>
                    <a:pt x="15863" y="522499"/>
                    <a:pt x="28128" y="502711"/>
                    <a:pt x="43828" y="486684"/>
                  </a:cubicBezTo>
                  <a:cubicBezTo>
                    <a:pt x="61489" y="468368"/>
                    <a:pt x="83894" y="454468"/>
                    <a:pt x="109569" y="446781"/>
                  </a:cubicBezTo>
                  <a:lnTo>
                    <a:pt x="579573" y="305322"/>
                  </a:lnTo>
                  <a:lnTo>
                    <a:pt x="955215" y="70321"/>
                  </a:lnTo>
                  <a:cubicBezTo>
                    <a:pt x="1028643" y="24367"/>
                    <a:pt x="1113519" y="0"/>
                    <a:pt x="1200030" y="0"/>
                  </a:cubicBezTo>
                  <a:lnTo>
                    <a:pt x="1837331" y="0"/>
                  </a:lnTo>
                  <a:lnTo>
                    <a:pt x="1941340" y="246449"/>
                  </a:lnTo>
                  <a:lnTo>
                    <a:pt x="2186971" y="300907"/>
                  </a:lnTo>
                  <a:lnTo>
                    <a:pt x="2326305" y="689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4" name="Google Shape;664;p27"/>
            <p:cNvGrpSpPr/>
            <p:nvPr/>
          </p:nvGrpSpPr>
          <p:grpSpPr>
            <a:xfrm>
              <a:off x="5528536" y="3809162"/>
              <a:ext cx="517429" cy="446945"/>
              <a:chOff x="9452836" y="2390712"/>
              <a:chExt cx="517429" cy="446945"/>
            </a:xfrm>
          </p:grpSpPr>
          <p:sp>
            <p:nvSpPr>
              <p:cNvPr id="665" name="Google Shape;665;p27"/>
              <p:cNvSpPr/>
              <p:nvPr/>
            </p:nvSpPr>
            <p:spPr>
              <a:xfrm>
                <a:off x="9452836" y="2390712"/>
                <a:ext cx="327236" cy="446944"/>
              </a:xfrm>
              <a:custGeom>
                <a:rect b="b" l="l" r="r" t="t"/>
                <a:pathLst>
                  <a:path extrusionOk="0" h="446944" w="327236">
                    <a:moveTo>
                      <a:pt x="190193" y="164"/>
                    </a:moveTo>
                    <a:cubicBezTo>
                      <a:pt x="85203" y="164"/>
                      <a:pt x="0" y="100248"/>
                      <a:pt x="0" y="223554"/>
                    </a:cubicBezTo>
                    <a:cubicBezTo>
                      <a:pt x="0" y="346861"/>
                      <a:pt x="85039" y="446945"/>
                      <a:pt x="190193" y="446945"/>
                    </a:cubicBezTo>
                    <a:lnTo>
                      <a:pt x="327236" y="446945"/>
                    </a:lnTo>
                    <a:lnTo>
                      <a:pt x="327236" y="0"/>
                    </a:lnTo>
                    <a:lnTo>
                      <a:pt x="1901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>
                <a:off x="9589880" y="2390876"/>
                <a:ext cx="380385" cy="446781"/>
              </a:xfrm>
              <a:custGeom>
                <a:rect b="b" l="l" r="r" t="t"/>
                <a:pathLst>
                  <a:path extrusionOk="0" h="446781" w="380385">
                    <a:moveTo>
                      <a:pt x="380385" y="223391"/>
                    </a:moveTo>
                    <a:cubicBezTo>
                      <a:pt x="380385" y="346766"/>
                      <a:pt x="295233" y="446781"/>
                      <a:pt x="190193" y="446781"/>
                    </a:cubicBezTo>
                    <a:cubicBezTo>
                      <a:pt x="85152" y="446781"/>
                      <a:pt x="0" y="346766"/>
                      <a:pt x="0" y="223391"/>
                    </a:cubicBezTo>
                    <a:cubicBezTo>
                      <a:pt x="0" y="100015"/>
                      <a:pt x="85152" y="0"/>
                      <a:pt x="190193" y="0"/>
                    </a:cubicBezTo>
                    <a:cubicBezTo>
                      <a:pt x="295233" y="0"/>
                      <a:pt x="380385" y="100015"/>
                      <a:pt x="380385" y="22339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>
                <a:off x="9642539" y="2452529"/>
                <a:ext cx="275068" cy="323474"/>
              </a:xfrm>
              <a:custGeom>
                <a:rect b="b" l="l" r="r" t="t"/>
                <a:pathLst>
                  <a:path extrusionOk="0" h="323474" w="275068">
                    <a:moveTo>
                      <a:pt x="137534" y="323475"/>
                    </a:moveTo>
                    <a:cubicBezTo>
                      <a:pt x="61654" y="323475"/>
                      <a:pt x="0" y="251028"/>
                      <a:pt x="0" y="161737"/>
                    </a:cubicBezTo>
                    <a:cubicBezTo>
                      <a:pt x="0" y="72447"/>
                      <a:pt x="61654" y="0"/>
                      <a:pt x="137534" y="0"/>
                    </a:cubicBezTo>
                    <a:cubicBezTo>
                      <a:pt x="213415" y="0"/>
                      <a:pt x="275068" y="72447"/>
                      <a:pt x="275068" y="161737"/>
                    </a:cubicBezTo>
                    <a:cubicBezTo>
                      <a:pt x="275068" y="251028"/>
                      <a:pt x="213415" y="323475"/>
                      <a:pt x="137534" y="323475"/>
                    </a:cubicBezTo>
                    <a:close/>
                    <a:moveTo>
                      <a:pt x="137534" y="20115"/>
                    </a:moveTo>
                    <a:cubicBezTo>
                      <a:pt x="71138" y="20115"/>
                      <a:pt x="17007" y="83567"/>
                      <a:pt x="17007" y="161737"/>
                    </a:cubicBezTo>
                    <a:cubicBezTo>
                      <a:pt x="17007" y="239908"/>
                      <a:pt x="70974" y="303360"/>
                      <a:pt x="137534" y="303360"/>
                    </a:cubicBezTo>
                    <a:cubicBezTo>
                      <a:pt x="204093" y="303360"/>
                      <a:pt x="258060" y="239908"/>
                      <a:pt x="258060" y="161737"/>
                    </a:cubicBezTo>
                    <a:cubicBezTo>
                      <a:pt x="258060" y="83567"/>
                      <a:pt x="204093" y="20115"/>
                      <a:pt x="137534" y="20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>
                <a:off x="9659547" y="2472644"/>
                <a:ext cx="241052" cy="283244"/>
              </a:xfrm>
              <a:custGeom>
                <a:rect b="b" l="l" r="r" t="t"/>
                <a:pathLst>
                  <a:path extrusionOk="0" h="283244" w="241052">
                    <a:moveTo>
                      <a:pt x="241052" y="141622"/>
                    </a:moveTo>
                    <a:cubicBezTo>
                      <a:pt x="241052" y="219838"/>
                      <a:pt x="187090" y="283245"/>
                      <a:pt x="120526" y="283245"/>
                    </a:cubicBezTo>
                    <a:cubicBezTo>
                      <a:pt x="53962" y="283245"/>
                      <a:pt x="0" y="219838"/>
                      <a:pt x="0" y="141622"/>
                    </a:cubicBezTo>
                    <a:cubicBezTo>
                      <a:pt x="0" y="63407"/>
                      <a:pt x="53962" y="0"/>
                      <a:pt x="120526" y="0"/>
                    </a:cubicBezTo>
                    <a:cubicBezTo>
                      <a:pt x="187090" y="0"/>
                      <a:pt x="241052" y="63407"/>
                      <a:pt x="241052" y="1416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7"/>
              <p:cNvSpPr/>
              <p:nvPr/>
            </p:nvSpPr>
            <p:spPr>
              <a:xfrm>
                <a:off x="9707462" y="2529228"/>
                <a:ext cx="145220" cy="170404"/>
              </a:xfrm>
              <a:custGeom>
                <a:rect b="b" l="l" r="r" t="t"/>
                <a:pathLst>
                  <a:path extrusionOk="0" h="170404" w="145220">
                    <a:moveTo>
                      <a:pt x="72610" y="170405"/>
                    </a:moveTo>
                    <a:cubicBezTo>
                      <a:pt x="32544" y="170405"/>
                      <a:pt x="0" y="132137"/>
                      <a:pt x="0" y="85202"/>
                    </a:cubicBezTo>
                    <a:cubicBezTo>
                      <a:pt x="0" y="38268"/>
                      <a:pt x="32544" y="0"/>
                      <a:pt x="72610" y="0"/>
                    </a:cubicBezTo>
                    <a:cubicBezTo>
                      <a:pt x="112677" y="0"/>
                      <a:pt x="145220" y="38268"/>
                      <a:pt x="145220" y="85202"/>
                    </a:cubicBezTo>
                    <a:cubicBezTo>
                      <a:pt x="145220" y="132137"/>
                      <a:pt x="112677" y="170405"/>
                      <a:pt x="72610" y="170405"/>
                    </a:cubicBezTo>
                    <a:close/>
                    <a:moveTo>
                      <a:pt x="72610" y="19951"/>
                    </a:moveTo>
                    <a:cubicBezTo>
                      <a:pt x="42029" y="19951"/>
                      <a:pt x="17172" y="49224"/>
                      <a:pt x="17172" y="85202"/>
                    </a:cubicBezTo>
                    <a:cubicBezTo>
                      <a:pt x="17172" y="121180"/>
                      <a:pt x="42029" y="150453"/>
                      <a:pt x="72610" y="150453"/>
                    </a:cubicBezTo>
                    <a:cubicBezTo>
                      <a:pt x="103191" y="150453"/>
                      <a:pt x="128049" y="121180"/>
                      <a:pt x="128049" y="85202"/>
                    </a:cubicBezTo>
                    <a:cubicBezTo>
                      <a:pt x="128049" y="49224"/>
                      <a:pt x="103191" y="19951"/>
                      <a:pt x="72610" y="19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0" name="Google Shape;670;p27"/>
            <p:cNvSpPr/>
            <p:nvPr/>
          </p:nvSpPr>
          <p:spPr>
            <a:xfrm>
              <a:off x="5735247" y="3753069"/>
              <a:ext cx="377278" cy="392323"/>
            </a:xfrm>
            <a:custGeom>
              <a:rect b="b" l="l" r="r" t="t"/>
              <a:pathLst>
                <a:path extrusionOk="0" h="392323" w="377278">
                  <a:moveTo>
                    <a:pt x="0" y="0"/>
                  </a:moveTo>
                  <a:lnTo>
                    <a:pt x="377278" y="0"/>
                  </a:lnTo>
                  <a:lnTo>
                    <a:pt x="377278" y="392324"/>
                  </a:lnTo>
                  <a:lnTo>
                    <a:pt x="0" y="3923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7168969" y="3753069"/>
              <a:ext cx="461663" cy="392323"/>
            </a:xfrm>
            <a:custGeom>
              <a:rect b="b" l="l" r="r" t="t"/>
              <a:pathLst>
                <a:path extrusionOk="0" h="392323" w="461663">
                  <a:moveTo>
                    <a:pt x="377116" y="392324"/>
                  </a:moveTo>
                  <a:lnTo>
                    <a:pt x="0" y="392324"/>
                  </a:lnTo>
                  <a:lnTo>
                    <a:pt x="0" y="0"/>
                  </a:lnTo>
                  <a:lnTo>
                    <a:pt x="461664" y="57565"/>
                  </a:lnTo>
                  <a:lnTo>
                    <a:pt x="377116" y="3923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5665580" y="3809326"/>
              <a:ext cx="380385" cy="446781"/>
            </a:xfrm>
            <a:custGeom>
              <a:rect b="b" l="l" r="r" t="t"/>
              <a:pathLst>
                <a:path extrusionOk="0" h="446781" w="380385">
                  <a:moveTo>
                    <a:pt x="380385" y="223391"/>
                  </a:moveTo>
                  <a:cubicBezTo>
                    <a:pt x="380385" y="346766"/>
                    <a:pt x="295233" y="446781"/>
                    <a:pt x="190193" y="446781"/>
                  </a:cubicBezTo>
                  <a:cubicBezTo>
                    <a:pt x="85152" y="446781"/>
                    <a:pt x="0" y="346766"/>
                    <a:pt x="0" y="223391"/>
                  </a:cubicBezTo>
                  <a:cubicBezTo>
                    <a:pt x="0" y="100015"/>
                    <a:pt x="85152" y="0"/>
                    <a:pt x="190193" y="0"/>
                  </a:cubicBezTo>
                  <a:cubicBezTo>
                    <a:pt x="295233" y="0"/>
                    <a:pt x="380385" y="100015"/>
                    <a:pt x="380385" y="223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5718239" y="3870979"/>
              <a:ext cx="275068" cy="323474"/>
            </a:xfrm>
            <a:custGeom>
              <a:rect b="b" l="l" r="r" t="t"/>
              <a:pathLst>
                <a:path extrusionOk="0" h="323474" w="275068">
                  <a:moveTo>
                    <a:pt x="137534" y="323475"/>
                  </a:moveTo>
                  <a:cubicBezTo>
                    <a:pt x="61654" y="323475"/>
                    <a:pt x="0" y="251028"/>
                    <a:pt x="0" y="161737"/>
                  </a:cubicBezTo>
                  <a:cubicBezTo>
                    <a:pt x="0" y="72447"/>
                    <a:pt x="61654" y="0"/>
                    <a:pt x="137534" y="0"/>
                  </a:cubicBezTo>
                  <a:cubicBezTo>
                    <a:pt x="213415" y="0"/>
                    <a:pt x="275068" y="72447"/>
                    <a:pt x="275068" y="161737"/>
                  </a:cubicBezTo>
                  <a:cubicBezTo>
                    <a:pt x="275068" y="251028"/>
                    <a:pt x="213415" y="323475"/>
                    <a:pt x="137534" y="323475"/>
                  </a:cubicBezTo>
                  <a:close/>
                  <a:moveTo>
                    <a:pt x="137534" y="20115"/>
                  </a:moveTo>
                  <a:cubicBezTo>
                    <a:pt x="71138" y="20115"/>
                    <a:pt x="17007" y="83567"/>
                    <a:pt x="17007" y="161737"/>
                  </a:cubicBezTo>
                  <a:cubicBezTo>
                    <a:pt x="17007" y="239908"/>
                    <a:pt x="70974" y="303360"/>
                    <a:pt x="137534" y="303360"/>
                  </a:cubicBezTo>
                  <a:cubicBezTo>
                    <a:pt x="204093" y="303360"/>
                    <a:pt x="258060" y="239908"/>
                    <a:pt x="258060" y="161737"/>
                  </a:cubicBezTo>
                  <a:cubicBezTo>
                    <a:pt x="258060" y="83567"/>
                    <a:pt x="204093" y="20115"/>
                    <a:pt x="137534" y="20115"/>
                  </a:cubicBezTo>
                  <a:close/>
                </a:path>
              </a:pathLst>
            </a:custGeom>
            <a:solidFill>
              <a:srgbClr val="1A0B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735247" y="3891094"/>
              <a:ext cx="241052" cy="283244"/>
            </a:xfrm>
            <a:custGeom>
              <a:rect b="b" l="l" r="r" t="t"/>
              <a:pathLst>
                <a:path extrusionOk="0" h="283244" w="241052">
                  <a:moveTo>
                    <a:pt x="241052" y="141622"/>
                  </a:moveTo>
                  <a:cubicBezTo>
                    <a:pt x="241052" y="219838"/>
                    <a:pt x="187090" y="283245"/>
                    <a:pt x="120526" y="283245"/>
                  </a:cubicBezTo>
                  <a:cubicBezTo>
                    <a:pt x="53962" y="283245"/>
                    <a:pt x="0" y="219838"/>
                    <a:pt x="0" y="141622"/>
                  </a:cubicBezTo>
                  <a:cubicBezTo>
                    <a:pt x="0" y="63407"/>
                    <a:pt x="53962" y="0"/>
                    <a:pt x="120526" y="0"/>
                  </a:cubicBezTo>
                  <a:cubicBezTo>
                    <a:pt x="187090" y="0"/>
                    <a:pt x="241052" y="63407"/>
                    <a:pt x="241052" y="1416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783162" y="3947678"/>
              <a:ext cx="145220" cy="170404"/>
            </a:xfrm>
            <a:custGeom>
              <a:rect b="b" l="l" r="r" t="t"/>
              <a:pathLst>
                <a:path extrusionOk="0" h="170404" w="145220">
                  <a:moveTo>
                    <a:pt x="72610" y="170405"/>
                  </a:moveTo>
                  <a:cubicBezTo>
                    <a:pt x="32544" y="170405"/>
                    <a:pt x="0" y="132137"/>
                    <a:pt x="0" y="85202"/>
                  </a:cubicBezTo>
                  <a:cubicBezTo>
                    <a:pt x="0" y="38268"/>
                    <a:pt x="32544" y="0"/>
                    <a:pt x="72610" y="0"/>
                  </a:cubicBezTo>
                  <a:cubicBezTo>
                    <a:pt x="112677" y="0"/>
                    <a:pt x="145220" y="38268"/>
                    <a:pt x="145220" y="85202"/>
                  </a:cubicBezTo>
                  <a:cubicBezTo>
                    <a:pt x="145220" y="132137"/>
                    <a:pt x="112677" y="170405"/>
                    <a:pt x="72610" y="170405"/>
                  </a:cubicBezTo>
                  <a:close/>
                  <a:moveTo>
                    <a:pt x="72610" y="19951"/>
                  </a:moveTo>
                  <a:cubicBezTo>
                    <a:pt x="42029" y="19951"/>
                    <a:pt x="17172" y="49224"/>
                    <a:pt x="17172" y="85202"/>
                  </a:cubicBezTo>
                  <a:cubicBezTo>
                    <a:pt x="17172" y="121180"/>
                    <a:pt x="42029" y="150453"/>
                    <a:pt x="72610" y="150453"/>
                  </a:cubicBezTo>
                  <a:cubicBezTo>
                    <a:pt x="103191" y="150453"/>
                    <a:pt x="128049" y="121180"/>
                    <a:pt x="128049" y="85202"/>
                  </a:cubicBezTo>
                  <a:cubicBezTo>
                    <a:pt x="128049" y="49224"/>
                    <a:pt x="103191" y="19951"/>
                    <a:pt x="72610" y="199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6" name="Google Shape;676;p27"/>
            <p:cNvGrpSpPr/>
            <p:nvPr/>
          </p:nvGrpSpPr>
          <p:grpSpPr>
            <a:xfrm>
              <a:off x="7028820" y="3809162"/>
              <a:ext cx="517428" cy="446945"/>
              <a:chOff x="10953120" y="2390712"/>
              <a:chExt cx="517428" cy="446945"/>
            </a:xfrm>
          </p:grpSpPr>
          <p:sp>
            <p:nvSpPr>
              <p:cNvPr id="677" name="Google Shape;677;p27"/>
              <p:cNvSpPr/>
              <p:nvPr/>
            </p:nvSpPr>
            <p:spPr>
              <a:xfrm>
                <a:off x="10953120" y="2390712"/>
                <a:ext cx="327235" cy="446944"/>
              </a:xfrm>
              <a:custGeom>
                <a:rect b="b" l="l" r="r" t="t"/>
                <a:pathLst>
                  <a:path extrusionOk="0" h="446944" w="327235">
                    <a:moveTo>
                      <a:pt x="190193" y="164"/>
                    </a:moveTo>
                    <a:cubicBezTo>
                      <a:pt x="85202" y="164"/>
                      <a:pt x="0" y="100248"/>
                      <a:pt x="0" y="223554"/>
                    </a:cubicBezTo>
                    <a:cubicBezTo>
                      <a:pt x="0" y="346861"/>
                      <a:pt x="85038" y="446945"/>
                      <a:pt x="190193" y="446945"/>
                    </a:cubicBezTo>
                    <a:lnTo>
                      <a:pt x="327235" y="446945"/>
                    </a:lnTo>
                    <a:lnTo>
                      <a:pt x="327235" y="0"/>
                    </a:lnTo>
                    <a:lnTo>
                      <a:pt x="190193" y="0"/>
                    </a:lnTo>
                    <a:close/>
                  </a:path>
                </a:pathLst>
              </a:custGeom>
              <a:solidFill>
                <a:srgbClr val="1A0B4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11090163" y="2390876"/>
                <a:ext cx="380385" cy="446781"/>
              </a:xfrm>
              <a:custGeom>
                <a:rect b="b" l="l" r="r" t="t"/>
                <a:pathLst>
                  <a:path extrusionOk="0" h="446781" w="380385">
                    <a:moveTo>
                      <a:pt x="380385" y="223391"/>
                    </a:moveTo>
                    <a:cubicBezTo>
                      <a:pt x="380385" y="346766"/>
                      <a:pt x="295233" y="446781"/>
                      <a:pt x="190192" y="446781"/>
                    </a:cubicBezTo>
                    <a:cubicBezTo>
                      <a:pt x="85151" y="446781"/>
                      <a:pt x="-1" y="346766"/>
                      <a:pt x="-1" y="223391"/>
                    </a:cubicBezTo>
                    <a:cubicBezTo>
                      <a:pt x="-1" y="100015"/>
                      <a:pt x="85151" y="0"/>
                      <a:pt x="190192" y="0"/>
                    </a:cubicBezTo>
                    <a:cubicBezTo>
                      <a:pt x="295233" y="0"/>
                      <a:pt x="380385" y="100015"/>
                      <a:pt x="380385" y="223391"/>
                    </a:cubicBezTo>
                    <a:close/>
                  </a:path>
                </a:pathLst>
              </a:custGeom>
              <a:solidFill>
                <a:srgbClr val="21117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11142821" y="2452529"/>
                <a:ext cx="275068" cy="323474"/>
              </a:xfrm>
              <a:custGeom>
                <a:rect b="b" l="l" r="r" t="t"/>
                <a:pathLst>
                  <a:path extrusionOk="0" h="323474" w="275068">
                    <a:moveTo>
                      <a:pt x="137534" y="323475"/>
                    </a:moveTo>
                    <a:cubicBezTo>
                      <a:pt x="61654" y="323475"/>
                      <a:pt x="0" y="251028"/>
                      <a:pt x="0" y="161737"/>
                    </a:cubicBezTo>
                    <a:cubicBezTo>
                      <a:pt x="0" y="72447"/>
                      <a:pt x="61654" y="0"/>
                      <a:pt x="137534" y="0"/>
                    </a:cubicBezTo>
                    <a:cubicBezTo>
                      <a:pt x="213415" y="0"/>
                      <a:pt x="275068" y="72447"/>
                      <a:pt x="275068" y="161737"/>
                    </a:cubicBezTo>
                    <a:cubicBezTo>
                      <a:pt x="275068" y="251028"/>
                      <a:pt x="213415" y="323475"/>
                      <a:pt x="137534" y="323475"/>
                    </a:cubicBezTo>
                    <a:close/>
                    <a:moveTo>
                      <a:pt x="137534" y="20115"/>
                    </a:moveTo>
                    <a:cubicBezTo>
                      <a:pt x="71138" y="20115"/>
                      <a:pt x="17007" y="83567"/>
                      <a:pt x="17007" y="161737"/>
                    </a:cubicBezTo>
                    <a:cubicBezTo>
                      <a:pt x="17007" y="239908"/>
                      <a:pt x="70975" y="303360"/>
                      <a:pt x="137534" y="303360"/>
                    </a:cubicBezTo>
                    <a:cubicBezTo>
                      <a:pt x="204093" y="303360"/>
                      <a:pt x="258061" y="239908"/>
                      <a:pt x="258061" y="161737"/>
                    </a:cubicBezTo>
                    <a:cubicBezTo>
                      <a:pt x="258061" y="83567"/>
                      <a:pt x="204093" y="20115"/>
                      <a:pt x="137534" y="20115"/>
                    </a:cubicBezTo>
                    <a:close/>
                  </a:path>
                </a:pathLst>
              </a:custGeom>
              <a:solidFill>
                <a:srgbClr val="3232D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11159829" y="2472644"/>
                <a:ext cx="241052" cy="283244"/>
              </a:xfrm>
              <a:custGeom>
                <a:rect b="b" l="l" r="r" t="t"/>
                <a:pathLst>
                  <a:path extrusionOk="0" h="283244" w="241052">
                    <a:moveTo>
                      <a:pt x="241053" y="141622"/>
                    </a:moveTo>
                    <a:cubicBezTo>
                      <a:pt x="241053" y="219838"/>
                      <a:pt x="187091" y="283245"/>
                      <a:pt x="120527" y="283245"/>
                    </a:cubicBezTo>
                    <a:cubicBezTo>
                      <a:pt x="53962" y="283245"/>
                      <a:pt x="1" y="219838"/>
                      <a:pt x="1" y="141622"/>
                    </a:cubicBezTo>
                    <a:cubicBezTo>
                      <a:pt x="1" y="63407"/>
                      <a:pt x="53962" y="0"/>
                      <a:pt x="120527" y="0"/>
                    </a:cubicBezTo>
                    <a:cubicBezTo>
                      <a:pt x="187091" y="0"/>
                      <a:pt x="241053" y="63407"/>
                      <a:pt x="241053" y="141622"/>
                    </a:cubicBezTo>
                    <a:close/>
                  </a:path>
                </a:pathLst>
              </a:custGeom>
              <a:solidFill>
                <a:srgbClr val="494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11207745" y="2529228"/>
                <a:ext cx="145220" cy="170404"/>
              </a:xfrm>
              <a:custGeom>
                <a:rect b="b" l="l" r="r" t="t"/>
                <a:pathLst>
                  <a:path extrusionOk="0" h="170404" w="145220">
                    <a:moveTo>
                      <a:pt x="72610" y="170405"/>
                    </a:moveTo>
                    <a:cubicBezTo>
                      <a:pt x="32545" y="170405"/>
                      <a:pt x="0" y="132137"/>
                      <a:pt x="0" y="85202"/>
                    </a:cubicBezTo>
                    <a:cubicBezTo>
                      <a:pt x="0" y="38268"/>
                      <a:pt x="32545" y="0"/>
                      <a:pt x="72610" y="0"/>
                    </a:cubicBezTo>
                    <a:cubicBezTo>
                      <a:pt x="112677" y="0"/>
                      <a:pt x="145220" y="38268"/>
                      <a:pt x="145220" y="85202"/>
                    </a:cubicBezTo>
                    <a:cubicBezTo>
                      <a:pt x="145220" y="132137"/>
                      <a:pt x="112677" y="170405"/>
                      <a:pt x="72610" y="170405"/>
                    </a:cubicBezTo>
                    <a:close/>
                    <a:moveTo>
                      <a:pt x="72610" y="19951"/>
                    </a:moveTo>
                    <a:cubicBezTo>
                      <a:pt x="42029" y="19951"/>
                      <a:pt x="17172" y="49224"/>
                      <a:pt x="17172" y="85202"/>
                    </a:cubicBezTo>
                    <a:cubicBezTo>
                      <a:pt x="17172" y="121180"/>
                      <a:pt x="42029" y="150453"/>
                      <a:pt x="72610" y="150453"/>
                    </a:cubicBezTo>
                    <a:cubicBezTo>
                      <a:pt x="103192" y="150453"/>
                      <a:pt x="128049" y="121180"/>
                      <a:pt x="128049" y="85202"/>
                    </a:cubicBezTo>
                    <a:cubicBezTo>
                      <a:pt x="128049" y="49224"/>
                      <a:pt x="103192" y="19951"/>
                      <a:pt x="72610" y="19951"/>
                    </a:cubicBezTo>
                    <a:close/>
                  </a:path>
                </a:pathLst>
              </a:custGeom>
              <a:solidFill>
                <a:srgbClr val="3232D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2" name="Google Shape;682;p27"/>
            <p:cNvSpPr/>
            <p:nvPr/>
          </p:nvSpPr>
          <p:spPr>
            <a:xfrm>
              <a:off x="7028820" y="3809162"/>
              <a:ext cx="327235" cy="446944"/>
            </a:xfrm>
            <a:custGeom>
              <a:rect b="b" l="l" r="r" t="t"/>
              <a:pathLst>
                <a:path extrusionOk="0" h="446944" w="327235">
                  <a:moveTo>
                    <a:pt x="190193" y="164"/>
                  </a:moveTo>
                  <a:cubicBezTo>
                    <a:pt x="85202" y="164"/>
                    <a:pt x="0" y="100248"/>
                    <a:pt x="0" y="223554"/>
                  </a:cubicBezTo>
                  <a:cubicBezTo>
                    <a:pt x="0" y="346861"/>
                    <a:pt x="85038" y="446945"/>
                    <a:pt x="190193" y="446945"/>
                  </a:cubicBezTo>
                  <a:lnTo>
                    <a:pt x="327235" y="446945"/>
                  </a:lnTo>
                  <a:lnTo>
                    <a:pt x="327235" y="0"/>
                  </a:lnTo>
                  <a:lnTo>
                    <a:pt x="190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7165863" y="3809326"/>
              <a:ext cx="380385" cy="446781"/>
            </a:xfrm>
            <a:custGeom>
              <a:rect b="b" l="l" r="r" t="t"/>
              <a:pathLst>
                <a:path extrusionOk="0" h="446781" w="380385">
                  <a:moveTo>
                    <a:pt x="380385" y="223391"/>
                  </a:moveTo>
                  <a:cubicBezTo>
                    <a:pt x="380385" y="346766"/>
                    <a:pt x="295233" y="446781"/>
                    <a:pt x="190192" y="446781"/>
                  </a:cubicBezTo>
                  <a:cubicBezTo>
                    <a:pt x="85151" y="446781"/>
                    <a:pt x="-1" y="346766"/>
                    <a:pt x="-1" y="223391"/>
                  </a:cubicBezTo>
                  <a:cubicBezTo>
                    <a:pt x="-1" y="100015"/>
                    <a:pt x="85151" y="0"/>
                    <a:pt x="190192" y="0"/>
                  </a:cubicBezTo>
                  <a:cubicBezTo>
                    <a:pt x="295233" y="0"/>
                    <a:pt x="380385" y="100015"/>
                    <a:pt x="380385" y="223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7218521" y="3870979"/>
              <a:ext cx="275068" cy="323474"/>
            </a:xfrm>
            <a:custGeom>
              <a:rect b="b" l="l" r="r" t="t"/>
              <a:pathLst>
                <a:path extrusionOk="0" h="323474" w="275068">
                  <a:moveTo>
                    <a:pt x="137534" y="323475"/>
                  </a:moveTo>
                  <a:cubicBezTo>
                    <a:pt x="61654" y="323475"/>
                    <a:pt x="0" y="251028"/>
                    <a:pt x="0" y="161737"/>
                  </a:cubicBezTo>
                  <a:cubicBezTo>
                    <a:pt x="0" y="72447"/>
                    <a:pt x="61654" y="0"/>
                    <a:pt x="137534" y="0"/>
                  </a:cubicBezTo>
                  <a:cubicBezTo>
                    <a:pt x="213415" y="0"/>
                    <a:pt x="275068" y="72447"/>
                    <a:pt x="275068" y="161737"/>
                  </a:cubicBezTo>
                  <a:cubicBezTo>
                    <a:pt x="275068" y="251028"/>
                    <a:pt x="213415" y="323475"/>
                    <a:pt x="137534" y="323475"/>
                  </a:cubicBezTo>
                  <a:close/>
                  <a:moveTo>
                    <a:pt x="137534" y="20115"/>
                  </a:moveTo>
                  <a:cubicBezTo>
                    <a:pt x="71138" y="20115"/>
                    <a:pt x="17007" y="83567"/>
                    <a:pt x="17007" y="161737"/>
                  </a:cubicBezTo>
                  <a:cubicBezTo>
                    <a:pt x="17007" y="239908"/>
                    <a:pt x="70975" y="303360"/>
                    <a:pt x="137534" y="303360"/>
                  </a:cubicBezTo>
                  <a:cubicBezTo>
                    <a:pt x="204093" y="303360"/>
                    <a:pt x="258061" y="239908"/>
                    <a:pt x="258061" y="161737"/>
                  </a:cubicBezTo>
                  <a:cubicBezTo>
                    <a:pt x="258061" y="83567"/>
                    <a:pt x="204093" y="20115"/>
                    <a:pt x="137534" y="20115"/>
                  </a:cubicBezTo>
                  <a:close/>
                </a:path>
              </a:pathLst>
            </a:custGeom>
            <a:solidFill>
              <a:srgbClr val="1A0B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7235529" y="3891094"/>
              <a:ext cx="241052" cy="283244"/>
            </a:xfrm>
            <a:custGeom>
              <a:rect b="b" l="l" r="r" t="t"/>
              <a:pathLst>
                <a:path extrusionOk="0" h="283244" w="241052">
                  <a:moveTo>
                    <a:pt x="241053" y="141622"/>
                  </a:moveTo>
                  <a:cubicBezTo>
                    <a:pt x="241053" y="219838"/>
                    <a:pt x="187091" y="283245"/>
                    <a:pt x="120527" y="283245"/>
                  </a:cubicBezTo>
                  <a:cubicBezTo>
                    <a:pt x="53962" y="283245"/>
                    <a:pt x="1" y="219838"/>
                    <a:pt x="1" y="141622"/>
                  </a:cubicBezTo>
                  <a:cubicBezTo>
                    <a:pt x="1" y="63407"/>
                    <a:pt x="53962" y="0"/>
                    <a:pt x="120527" y="0"/>
                  </a:cubicBezTo>
                  <a:cubicBezTo>
                    <a:pt x="187091" y="0"/>
                    <a:pt x="241053" y="63407"/>
                    <a:pt x="241053" y="141622"/>
                  </a:cubicBezTo>
                  <a:close/>
                </a:path>
              </a:pathLst>
            </a:custGeom>
            <a:solidFill>
              <a:srgbClr val="2111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7283445" y="3947678"/>
              <a:ext cx="145220" cy="170404"/>
            </a:xfrm>
            <a:custGeom>
              <a:rect b="b" l="l" r="r" t="t"/>
              <a:pathLst>
                <a:path extrusionOk="0" h="170404" w="145220">
                  <a:moveTo>
                    <a:pt x="72610" y="170405"/>
                  </a:moveTo>
                  <a:cubicBezTo>
                    <a:pt x="32545" y="170405"/>
                    <a:pt x="0" y="132137"/>
                    <a:pt x="0" y="85202"/>
                  </a:cubicBezTo>
                  <a:cubicBezTo>
                    <a:pt x="0" y="38268"/>
                    <a:pt x="32545" y="0"/>
                    <a:pt x="72610" y="0"/>
                  </a:cubicBezTo>
                  <a:cubicBezTo>
                    <a:pt x="112677" y="0"/>
                    <a:pt x="145220" y="38268"/>
                    <a:pt x="145220" y="85202"/>
                  </a:cubicBezTo>
                  <a:cubicBezTo>
                    <a:pt x="145220" y="132137"/>
                    <a:pt x="112677" y="170405"/>
                    <a:pt x="72610" y="170405"/>
                  </a:cubicBezTo>
                  <a:close/>
                  <a:moveTo>
                    <a:pt x="72610" y="19951"/>
                  </a:moveTo>
                  <a:cubicBezTo>
                    <a:pt x="42029" y="19951"/>
                    <a:pt x="17172" y="49224"/>
                    <a:pt x="17172" y="85202"/>
                  </a:cubicBezTo>
                  <a:cubicBezTo>
                    <a:pt x="17172" y="121180"/>
                    <a:pt x="42029" y="150453"/>
                    <a:pt x="72610" y="150453"/>
                  </a:cubicBezTo>
                  <a:cubicBezTo>
                    <a:pt x="103192" y="150453"/>
                    <a:pt x="128049" y="121180"/>
                    <a:pt x="128049" y="85202"/>
                  </a:cubicBezTo>
                  <a:cubicBezTo>
                    <a:pt x="128049" y="49224"/>
                    <a:pt x="103192" y="19951"/>
                    <a:pt x="72610" y="19951"/>
                  </a:cubicBezTo>
                  <a:close/>
                </a:path>
              </a:pathLst>
            </a:custGeom>
            <a:solidFill>
              <a:srgbClr val="1A0B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413571" y="3257718"/>
              <a:ext cx="2261935" cy="887184"/>
            </a:xfrm>
            <a:custGeom>
              <a:rect b="b" l="l" r="r" t="t"/>
              <a:pathLst>
                <a:path extrusionOk="0" h="887184" w="2261935">
                  <a:moveTo>
                    <a:pt x="2119431" y="298127"/>
                  </a:moveTo>
                  <a:lnTo>
                    <a:pt x="1887046" y="246449"/>
                  </a:lnTo>
                  <a:lnTo>
                    <a:pt x="1507151" y="45300"/>
                  </a:lnTo>
                  <a:cubicBezTo>
                    <a:pt x="1450894" y="15536"/>
                    <a:pt x="1388424" y="0"/>
                    <a:pt x="1324808" y="0"/>
                  </a:cubicBezTo>
                  <a:lnTo>
                    <a:pt x="884895" y="0"/>
                  </a:lnTo>
                  <a:cubicBezTo>
                    <a:pt x="847446" y="0"/>
                    <a:pt x="811467" y="15045"/>
                    <a:pt x="785138" y="41702"/>
                  </a:cubicBezTo>
                  <a:lnTo>
                    <a:pt x="525442" y="305159"/>
                  </a:lnTo>
                  <a:lnTo>
                    <a:pt x="134754" y="433535"/>
                  </a:lnTo>
                  <a:cubicBezTo>
                    <a:pt x="71138" y="454468"/>
                    <a:pt x="21096" y="504346"/>
                    <a:pt x="0" y="567962"/>
                  </a:cubicBezTo>
                  <a:lnTo>
                    <a:pt x="13736" y="887185"/>
                  </a:lnTo>
                  <a:lnTo>
                    <a:pt x="246286" y="887185"/>
                  </a:lnTo>
                  <a:cubicBezTo>
                    <a:pt x="246286" y="887185"/>
                    <a:pt x="186268" y="639754"/>
                    <a:pt x="348823" y="558640"/>
                  </a:cubicBezTo>
                  <a:cubicBezTo>
                    <a:pt x="407369" y="529531"/>
                    <a:pt x="476709" y="528386"/>
                    <a:pt x="534600" y="558477"/>
                  </a:cubicBezTo>
                  <a:cubicBezTo>
                    <a:pt x="601650" y="593310"/>
                    <a:pt x="675078" y="678512"/>
                    <a:pt x="639918" y="887185"/>
                  </a:cubicBezTo>
                  <a:lnTo>
                    <a:pt x="1743133" y="887185"/>
                  </a:lnTo>
                  <a:cubicBezTo>
                    <a:pt x="1743133" y="887185"/>
                    <a:pt x="1683443" y="641390"/>
                    <a:pt x="1844036" y="559458"/>
                  </a:cubicBezTo>
                  <a:cubicBezTo>
                    <a:pt x="1902745" y="529531"/>
                    <a:pt x="1973229" y="528059"/>
                    <a:pt x="2031612" y="558477"/>
                  </a:cubicBezTo>
                  <a:cubicBezTo>
                    <a:pt x="2097844" y="592983"/>
                    <a:pt x="2164567" y="679494"/>
                    <a:pt x="2132515" y="882279"/>
                  </a:cubicBezTo>
                  <a:lnTo>
                    <a:pt x="2246335" y="725447"/>
                  </a:lnTo>
                  <a:cubicBezTo>
                    <a:pt x="2262361" y="702716"/>
                    <a:pt x="2266287" y="673443"/>
                    <a:pt x="2256965" y="647277"/>
                  </a:cubicBezTo>
                  <a:lnTo>
                    <a:pt x="2137093" y="313172"/>
                  </a:lnTo>
                  <a:cubicBezTo>
                    <a:pt x="2134313" y="305322"/>
                    <a:pt x="2127608" y="299435"/>
                    <a:pt x="2119431" y="297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6018001" y="3308414"/>
              <a:ext cx="1247618" cy="264601"/>
            </a:xfrm>
            <a:custGeom>
              <a:rect b="b" l="l" r="r" t="t"/>
              <a:pathLst>
                <a:path extrusionOk="0" h="264601" w="1247618">
                  <a:moveTo>
                    <a:pt x="264274" y="0"/>
                  </a:moveTo>
                  <a:lnTo>
                    <a:pt x="0" y="264602"/>
                  </a:lnTo>
                  <a:lnTo>
                    <a:pt x="1234208" y="264602"/>
                  </a:lnTo>
                  <a:lnTo>
                    <a:pt x="1247619" y="222900"/>
                  </a:lnTo>
                  <a:lnTo>
                    <a:pt x="789389" y="0"/>
                  </a:lnTo>
                  <a:lnTo>
                    <a:pt x="264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174317" y="3308414"/>
              <a:ext cx="1015724" cy="254789"/>
            </a:xfrm>
            <a:custGeom>
              <a:rect b="b" l="l" r="r" t="t"/>
              <a:pathLst>
                <a:path extrusionOk="0" h="254789" w="1015724">
                  <a:moveTo>
                    <a:pt x="764696" y="254790"/>
                  </a:moveTo>
                  <a:lnTo>
                    <a:pt x="0" y="254790"/>
                  </a:lnTo>
                  <a:lnTo>
                    <a:pt x="410476" y="0"/>
                  </a:lnTo>
                  <a:lnTo>
                    <a:pt x="1015724" y="0"/>
                  </a:lnTo>
                  <a:lnTo>
                    <a:pt x="764696" y="2547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6603461" y="3297130"/>
              <a:ext cx="89127" cy="275885"/>
            </a:xfrm>
            <a:custGeom>
              <a:rect b="b" l="l" r="r" t="t"/>
              <a:pathLst>
                <a:path extrusionOk="0" h="275885" w="89127">
                  <a:moveTo>
                    <a:pt x="0" y="0"/>
                  </a:moveTo>
                  <a:lnTo>
                    <a:pt x="89128" y="275886"/>
                  </a:lnTo>
                </a:path>
              </a:pathLst>
            </a:custGeom>
            <a:noFill/>
            <a:ln cap="flat" cmpd="sng" w="163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6084887" y="4076871"/>
              <a:ext cx="1039764" cy="16353"/>
            </a:xfrm>
            <a:custGeom>
              <a:rect b="b" l="l" r="r" t="t"/>
              <a:pathLst>
                <a:path extrusionOk="0" h="16353" w="1039764">
                  <a:moveTo>
                    <a:pt x="0" y="0"/>
                  </a:moveTo>
                  <a:lnTo>
                    <a:pt x="1039764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6608367" y="3651840"/>
              <a:ext cx="66886" cy="25348"/>
            </a:xfrm>
            <a:custGeom>
              <a:rect b="b" l="l" r="r" t="t"/>
              <a:pathLst>
                <a:path extrusionOk="0" h="25348" w="66886">
                  <a:moveTo>
                    <a:pt x="0" y="0"/>
                  </a:moveTo>
                  <a:lnTo>
                    <a:pt x="61816" y="0"/>
                  </a:lnTo>
                  <a:cubicBezTo>
                    <a:pt x="64597" y="0"/>
                    <a:pt x="66887" y="2289"/>
                    <a:pt x="66887" y="5070"/>
                  </a:cubicBezTo>
                  <a:lnTo>
                    <a:pt x="66887" y="25348"/>
                  </a:lnTo>
                  <a:lnTo>
                    <a:pt x="8013" y="25348"/>
                  </a:lnTo>
                  <a:cubicBezTo>
                    <a:pt x="3597" y="25348"/>
                    <a:pt x="0" y="21750"/>
                    <a:pt x="0" y="17335"/>
                  </a:cubicBez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7184997" y="3651840"/>
              <a:ext cx="66885" cy="25348"/>
            </a:xfrm>
            <a:custGeom>
              <a:rect b="b" l="l" r="r" t="t"/>
              <a:pathLst>
                <a:path extrusionOk="0" h="25348" w="66885">
                  <a:moveTo>
                    <a:pt x="0" y="0"/>
                  </a:moveTo>
                  <a:lnTo>
                    <a:pt x="61816" y="0"/>
                  </a:lnTo>
                  <a:cubicBezTo>
                    <a:pt x="64597" y="0"/>
                    <a:pt x="66886" y="2289"/>
                    <a:pt x="66886" y="5070"/>
                  </a:cubicBezTo>
                  <a:lnTo>
                    <a:pt x="66886" y="25348"/>
                  </a:lnTo>
                  <a:lnTo>
                    <a:pt x="8013" y="25348"/>
                  </a:lnTo>
                  <a:cubicBezTo>
                    <a:pt x="3597" y="25348"/>
                    <a:pt x="0" y="21750"/>
                    <a:pt x="0" y="17335"/>
                  </a:cubicBez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7445674" y="3558788"/>
              <a:ext cx="138351" cy="105644"/>
            </a:xfrm>
            <a:custGeom>
              <a:rect b="b" l="l" r="r" t="t"/>
              <a:pathLst>
                <a:path extrusionOk="0" h="105644" w="138351">
                  <a:moveTo>
                    <a:pt x="104009" y="9976"/>
                  </a:moveTo>
                  <a:cubicBezTo>
                    <a:pt x="101883" y="3925"/>
                    <a:pt x="96159" y="0"/>
                    <a:pt x="89781" y="0"/>
                  </a:cubicBezTo>
                  <a:lnTo>
                    <a:pt x="17335" y="0"/>
                  </a:lnTo>
                  <a:cubicBezTo>
                    <a:pt x="7686" y="0"/>
                    <a:pt x="0" y="7850"/>
                    <a:pt x="0" y="17335"/>
                  </a:cubicBezTo>
                  <a:lnTo>
                    <a:pt x="0" y="17335"/>
                  </a:lnTo>
                  <a:cubicBezTo>
                    <a:pt x="0" y="23549"/>
                    <a:pt x="3434" y="29437"/>
                    <a:pt x="8831" y="32544"/>
                  </a:cubicBezTo>
                  <a:lnTo>
                    <a:pt x="138351" y="105644"/>
                  </a:lnTo>
                  <a:lnTo>
                    <a:pt x="104009" y="9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064466" y="3459031"/>
              <a:ext cx="177718" cy="133536"/>
            </a:xfrm>
            <a:custGeom>
              <a:rect b="b" l="l" r="r" t="t"/>
              <a:pathLst>
                <a:path extrusionOk="0" h="133536" w="177718">
                  <a:moveTo>
                    <a:pt x="136533" y="111205"/>
                  </a:moveTo>
                  <a:lnTo>
                    <a:pt x="24674" y="133119"/>
                  </a:lnTo>
                  <a:cubicBezTo>
                    <a:pt x="10119" y="136062"/>
                    <a:pt x="-2637" y="122979"/>
                    <a:pt x="471" y="108425"/>
                  </a:cubicBezTo>
                  <a:lnTo>
                    <a:pt x="15679" y="37613"/>
                  </a:lnTo>
                  <a:cubicBezTo>
                    <a:pt x="19768" y="18643"/>
                    <a:pt x="34813" y="3761"/>
                    <a:pt x="53946" y="0"/>
                  </a:cubicBezTo>
                  <a:lnTo>
                    <a:pt x="133752" y="10957"/>
                  </a:lnTo>
                  <a:cubicBezTo>
                    <a:pt x="155339" y="13901"/>
                    <a:pt x="172510" y="30254"/>
                    <a:pt x="176762" y="51514"/>
                  </a:cubicBezTo>
                  <a:lnTo>
                    <a:pt x="176762" y="51514"/>
                  </a:lnTo>
                  <a:cubicBezTo>
                    <a:pt x="182159" y="78988"/>
                    <a:pt x="164170" y="105808"/>
                    <a:pt x="136696" y="111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4720177" y="3748654"/>
              <a:ext cx="455938" cy="142603"/>
            </a:xfrm>
            <a:custGeom>
              <a:rect b="b" l="l" r="r" t="t"/>
              <a:pathLst>
                <a:path extrusionOk="0" h="142603" w="455938">
                  <a:moveTo>
                    <a:pt x="0" y="0"/>
                  </a:moveTo>
                  <a:lnTo>
                    <a:pt x="455939" y="0"/>
                  </a:lnTo>
                  <a:lnTo>
                    <a:pt x="401808" y="120199"/>
                  </a:lnTo>
                  <a:cubicBezTo>
                    <a:pt x="395594" y="133773"/>
                    <a:pt x="381366" y="142604"/>
                    <a:pt x="365504" y="142604"/>
                  </a:cubicBezTo>
                  <a:lnTo>
                    <a:pt x="54130" y="142604"/>
                  </a:lnTo>
                  <a:cubicBezTo>
                    <a:pt x="34343" y="142604"/>
                    <a:pt x="17662" y="128867"/>
                    <a:pt x="15046" y="1105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5160602" y="3710928"/>
              <a:ext cx="368261" cy="142225"/>
            </a:xfrm>
            <a:custGeom>
              <a:rect b="b" l="l" r="r" t="t"/>
              <a:pathLst>
                <a:path extrusionOk="0" h="142225" w="368261">
                  <a:moveTo>
                    <a:pt x="30232" y="142225"/>
                  </a:moveTo>
                  <a:lnTo>
                    <a:pt x="157954" y="142225"/>
                  </a:lnTo>
                  <a:cubicBezTo>
                    <a:pt x="162206" y="142225"/>
                    <a:pt x="166621" y="141244"/>
                    <a:pt x="170547" y="139445"/>
                  </a:cubicBezTo>
                  <a:lnTo>
                    <a:pt x="350437" y="58004"/>
                  </a:lnTo>
                  <a:cubicBezTo>
                    <a:pt x="361230" y="53098"/>
                    <a:pt x="368262" y="42305"/>
                    <a:pt x="368262" y="30366"/>
                  </a:cubicBezTo>
                  <a:lnTo>
                    <a:pt x="368262" y="30366"/>
                  </a:lnTo>
                  <a:cubicBezTo>
                    <a:pt x="368262" y="12050"/>
                    <a:pt x="352236" y="-2177"/>
                    <a:pt x="334083" y="276"/>
                  </a:cubicBezTo>
                  <a:lnTo>
                    <a:pt x="42170" y="37562"/>
                  </a:lnTo>
                  <a:cubicBezTo>
                    <a:pt x="30722" y="39034"/>
                    <a:pt x="21238" y="46720"/>
                    <a:pt x="17312" y="57514"/>
                  </a:cubicBezTo>
                  <a:lnTo>
                    <a:pt x="1777" y="101668"/>
                  </a:lnTo>
                  <a:cubicBezTo>
                    <a:pt x="-5255" y="121456"/>
                    <a:pt x="9463" y="142225"/>
                    <a:pt x="30396" y="142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4594580" y="3744402"/>
              <a:ext cx="117721" cy="108588"/>
            </a:xfrm>
            <a:custGeom>
              <a:rect b="b" l="l" r="r" t="t"/>
              <a:pathLst>
                <a:path extrusionOk="0" h="108588" w="117721">
                  <a:moveTo>
                    <a:pt x="90109" y="108588"/>
                  </a:moveTo>
                  <a:cubicBezTo>
                    <a:pt x="89291" y="108588"/>
                    <a:pt x="88310" y="108588"/>
                    <a:pt x="87492" y="108588"/>
                  </a:cubicBezTo>
                  <a:lnTo>
                    <a:pt x="0" y="108588"/>
                  </a:lnTo>
                  <a:lnTo>
                    <a:pt x="0" y="107607"/>
                  </a:lnTo>
                  <a:cubicBezTo>
                    <a:pt x="0" y="90109"/>
                    <a:pt x="2944" y="73264"/>
                    <a:pt x="8504" y="57401"/>
                  </a:cubicBezTo>
                  <a:cubicBezTo>
                    <a:pt x="15863" y="35815"/>
                    <a:pt x="28128" y="16027"/>
                    <a:pt x="43828" y="0"/>
                  </a:cubicBezTo>
                  <a:lnTo>
                    <a:pt x="75717" y="4088"/>
                  </a:lnTo>
                  <a:cubicBezTo>
                    <a:pt x="87165" y="5560"/>
                    <a:pt x="96650" y="13410"/>
                    <a:pt x="100412" y="24203"/>
                  </a:cubicBezTo>
                  <a:lnTo>
                    <a:pt x="115948" y="68195"/>
                  </a:lnTo>
                  <a:cubicBezTo>
                    <a:pt x="122652" y="87165"/>
                    <a:pt x="109570" y="106953"/>
                    <a:pt x="89782" y="108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4601613" y="4032880"/>
              <a:ext cx="775368" cy="49878"/>
            </a:xfrm>
            <a:custGeom>
              <a:rect b="b" l="l" r="r" t="t"/>
              <a:pathLst>
                <a:path extrusionOk="0" h="49878" w="775368">
                  <a:moveTo>
                    <a:pt x="769929" y="49879"/>
                  </a:moveTo>
                  <a:lnTo>
                    <a:pt x="8994" y="49879"/>
                  </a:lnTo>
                  <a:cubicBezTo>
                    <a:pt x="5396" y="43664"/>
                    <a:pt x="2453" y="37123"/>
                    <a:pt x="0" y="30254"/>
                  </a:cubicBezTo>
                  <a:cubicBezTo>
                    <a:pt x="27147" y="10630"/>
                    <a:pt x="59854" y="0"/>
                    <a:pt x="94033" y="0"/>
                  </a:cubicBezTo>
                  <a:lnTo>
                    <a:pt x="653491" y="0"/>
                  </a:lnTo>
                  <a:cubicBezTo>
                    <a:pt x="678022" y="0"/>
                    <a:pt x="702225" y="5560"/>
                    <a:pt x="724303" y="16354"/>
                  </a:cubicBezTo>
                  <a:lnTo>
                    <a:pt x="772382" y="39903"/>
                  </a:lnTo>
                  <a:cubicBezTo>
                    <a:pt x="777452" y="42356"/>
                    <a:pt x="775652" y="49879"/>
                    <a:pt x="770093" y="49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018001" y="3622077"/>
              <a:ext cx="1381718" cy="16353"/>
            </a:xfrm>
            <a:custGeom>
              <a:rect b="b" l="l" r="r" t="t"/>
              <a:pathLst>
                <a:path extrusionOk="0" h="16353" w="1381718">
                  <a:moveTo>
                    <a:pt x="0" y="0"/>
                  </a:moveTo>
                  <a:lnTo>
                    <a:pt x="1381719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692589" y="3586426"/>
              <a:ext cx="59362" cy="490445"/>
            </a:xfrm>
            <a:custGeom>
              <a:rect b="b" l="l" r="r" t="t"/>
              <a:pathLst>
                <a:path extrusionOk="0" h="490445" w="59362">
                  <a:moveTo>
                    <a:pt x="0" y="0"/>
                  </a:moveTo>
                  <a:lnTo>
                    <a:pt x="40557" y="39576"/>
                  </a:lnTo>
                  <a:lnTo>
                    <a:pt x="59363" y="490446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7102574" y="3586426"/>
              <a:ext cx="189211" cy="490445"/>
            </a:xfrm>
            <a:custGeom>
              <a:rect b="b" l="l" r="r" t="t"/>
              <a:pathLst>
                <a:path extrusionOk="0" h="490445" w="189211">
                  <a:moveTo>
                    <a:pt x="152252" y="0"/>
                  </a:moveTo>
                  <a:lnTo>
                    <a:pt x="189212" y="39739"/>
                  </a:lnTo>
                  <a:lnTo>
                    <a:pt x="189212" y="182016"/>
                  </a:lnTo>
                  <a:cubicBezTo>
                    <a:pt x="189212" y="182016"/>
                    <a:pt x="0" y="222573"/>
                    <a:pt x="0" y="490446"/>
                  </a:cubicBez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5528522" y="3897799"/>
              <a:ext cx="62663" cy="25184"/>
            </a:xfrm>
            <a:custGeom>
              <a:rect b="b" l="l" r="r" t="t"/>
              <a:pathLst>
                <a:path extrusionOk="0" h="25184" w="62663">
                  <a:moveTo>
                    <a:pt x="49403" y="25185"/>
                  </a:moveTo>
                  <a:lnTo>
                    <a:pt x="11953" y="25185"/>
                  </a:lnTo>
                  <a:cubicBezTo>
                    <a:pt x="4921" y="25185"/>
                    <a:pt x="-312" y="19461"/>
                    <a:pt x="14" y="12592"/>
                  </a:cubicBezTo>
                  <a:lnTo>
                    <a:pt x="14" y="12592"/>
                  </a:lnTo>
                  <a:cubicBezTo>
                    <a:pt x="342" y="5560"/>
                    <a:pt x="6393" y="0"/>
                    <a:pt x="13261" y="0"/>
                  </a:cubicBezTo>
                  <a:lnTo>
                    <a:pt x="50711" y="0"/>
                  </a:lnTo>
                  <a:cubicBezTo>
                    <a:pt x="57743" y="0"/>
                    <a:pt x="62977" y="5724"/>
                    <a:pt x="62649" y="12592"/>
                  </a:cubicBezTo>
                  <a:lnTo>
                    <a:pt x="62649" y="12592"/>
                  </a:lnTo>
                  <a:cubicBezTo>
                    <a:pt x="62322" y="19624"/>
                    <a:pt x="56271" y="25185"/>
                    <a:pt x="49403" y="25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594581" y="3991015"/>
              <a:ext cx="793478" cy="16353"/>
            </a:xfrm>
            <a:custGeom>
              <a:rect b="b" l="l" r="r" t="t"/>
              <a:pathLst>
                <a:path extrusionOk="0" h="16353" w="793478">
                  <a:moveTo>
                    <a:pt x="7934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05" name="Google Shape;705;p27"/>
          <p:cNvCxnSpPr/>
          <p:nvPr/>
        </p:nvCxnSpPr>
        <p:spPr>
          <a:xfrm>
            <a:off x="3354000" y="4511314"/>
            <a:ext cx="4665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6" name="Google Shape;7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75" y="4029441"/>
            <a:ext cx="16829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475" y="1128623"/>
            <a:ext cx="1917050" cy="14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6"/>
          <p:cNvSpPr txBox="1"/>
          <p:nvPr>
            <p:ph type="title"/>
          </p:nvPr>
        </p:nvSpPr>
        <p:spPr>
          <a:xfrm>
            <a:off x="560825" y="292625"/>
            <a:ext cx="3139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job scheduling</a:t>
            </a:r>
            <a:endParaRPr/>
          </a:p>
        </p:txBody>
      </p:sp>
      <p:pic>
        <p:nvPicPr>
          <p:cNvPr id="909" name="Google Shape;9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25" y="2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36"/>
          <p:cNvSpPr txBox="1"/>
          <p:nvPr/>
        </p:nvSpPr>
        <p:spPr>
          <a:xfrm>
            <a:off x="415725" y="1372300"/>
            <a:ext cx="44940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jdhani Medium"/>
              <a:buChar char="-"/>
            </a:pPr>
            <a:r>
              <a:rPr lang="en" sz="16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cron-job is a task scheduled for a certain time/day/month/year</a:t>
            </a:r>
            <a:endParaRPr sz="16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jdhani Medium"/>
              <a:buChar char="-"/>
            </a:pPr>
            <a:r>
              <a:rPr lang="en" sz="16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Scheduled to run at </a:t>
            </a:r>
            <a:r>
              <a:rPr lang="en" sz="16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specific</a:t>
            </a:r>
            <a:r>
              <a:rPr lang="en" sz="16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moment in time</a:t>
            </a:r>
            <a:endParaRPr sz="16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911" name="Google Shape;9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27" y="2591973"/>
            <a:ext cx="4943300" cy="2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6"/>
          <p:cNvSpPr txBox="1"/>
          <p:nvPr/>
        </p:nvSpPr>
        <p:spPr>
          <a:xfrm>
            <a:off x="3700025" y="4638700"/>
            <a:ext cx="1304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Source: RedHat</a:t>
            </a:r>
            <a:endParaRPr b="1" i="1" sz="1200">
              <a:solidFill>
                <a:schemeClr val="accent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7"/>
          <p:cNvSpPr/>
          <p:nvPr/>
        </p:nvSpPr>
        <p:spPr>
          <a:xfrm>
            <a:off x="5939751" y="2187875"/>
            <a:ext cx="3839400" cy="3839400"/>
          </a:xfrm>
          <a:prstGeom prst="pie">
            <a:avLst>
              <a:gd fmla="val 10819444" name="adj1"/>
              <a:gd fmla="val 21599742" name="adj2"/>
            </a:avLst>
          </a:prstGeom>
          <a:solidFill>
            <a:srgbClr val="E9E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18" name="Google Shape;918;p37"/>
          <p:cNvCxnSpPr/>
          <p:nvPr/>
        </p:nvCxnSpPr>
        <p:spPr>
          <a:xfrm>
            <a:off x="5556250" y="4107575"/>
            <a:ext cx="4759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37"/>
          <p:cNvSpPr txBox="1"/>
          <p:nvPr>
            <p:ph type="title"/>
          </p:nvPr>
        </p:nvSpPr>
        <p:spPr>
          <a:xfrm>
            <a:off x="437002" y="882975"/>
            <a:ext cx="50076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hanks!</a:t>
            </a:r>
            <a:endParaRPr/>
          </a:p>
        </p:txBody>
      </p:sp>
      <p:sp>
        <p:nvSpPr>
          <p:cNvPr id="920" name="Google Shape;920;p37"/>
          <p:cNvSpPr txBox="1"/>
          <p:nvPr>
            <p:ph idx="1" type="subTitle"/>
          </p:nvPr>
        </p:nvSpPr>
        <p:spPr>
          <a:xfrm>
            <a:off x="541775" y="2042400"/>
            <a:ext cx="3678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D</a:t>
            </a:r>
            <a:r>
              <a:rPr b="1" lang="en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 you have any questions?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37"/>
          <p:cNvGrpSpPr/>
          <p:nvPr/>
        </p:nvGrpSpPr>
        <p:grpSpPr>
          <a:xfrm flipH="1">
            <a:off x="6350478" y="2882028"/>
            <a:ext cx="3345918" cy="1225537"/>
            <a:chOff x="558632" y="3114700"/>
            <a:chExt cx="2433218" cy="891235"/>
          </a:xfrm>
        </p:grpSpPr>
        <p:sp>
          <p:nvSpPr>
            <p:cNvPr id="922" name="Google Shape;922;p37"/>
            <p:cNvSpPr/>
            <p:nvPr/>
          </p:nvSpPr>
          <p:spPr>
            <a:xfrm flipH="1">
              <a:off x="2606391" y="3631081"/>
              <a:ext cx="274306" cy="374853"/>
            </a:xfrm>
            <a:custGeom>
              <a:rect b="b" l="l" r="r" t="t"/>
              <a:pathLst>
                <a:path extrusionOk="0" h="452995" w="331488">
                  <a:moveTo>
                    <a:pt x="192646" y="0"/>
                  </a:moveTo>
                  <a:cubicBezTo>
                    <a:pt x="86184" y="0"/>
                    <a:pt x="0" y="101393"/>
                    <a:pt x="0" y="226498"/>
                  </a:cubicBezTo>
                  <a:cubicBezTo>
                    <a:pt x="0" y="351603"/>
                    <a:pt x="86184" y="452996"/>
                    <a:pt x="192646" y="452996"/>
                  </a:cubicBezTo>
                  <a:lnTo>
                    <a:pt x="331488" y="452996"/>
                  </a:lnTo>
                  <a:lnTo>
                    <a:pt x="331488" y="163"/>
                  </a:lnTo>
                  <a:lnTo>
                    <a:pt x="192646" y="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7"/>
            <p:cNvSpPr/>
            <p:nvPr/>
          </p:nvSpPr>
          <p:spPr>
            <a:xfrm flipH="1">
              <a:off x="2447101" y="3631081"/>
              <a:ext cx="318828" cy="374853"/>
            </a:xfrm>
            <a:custGeom>
              <a:rect b="b" l="l" r="r" t="t"/>
              <a:pathLst>
                <a:path extrusionOk="0" h="452995" w="385291">
                  <a:moveTo>
                    <a:pt x="385292" y="226498"/>
                  </a:moveTo>
                  <a:cubicBezTo>
                    <a:pt x="385292" y="351589"/>
                    <a:pt x="299041" y="452996"/>
                    <a:pt x="192646" y="452996"/>
                  </a:cubicBezTo>
                  <a:cubicBezTo>
                    <a:pt x="86250" y="452996"/>
                    <a:pt x="0" y="351589"/>
                    <a:pt x="0" y="226498"/>
                  </a:cubicBezTo>
                  <a:cubicBezTo>
                    <a:pt x="0" y="101407"/>
                    <a:pt x="86250" y="0"/>
                    <a:pt x="192646" y="0"/>
                  </a:cubicBezTo>
                  <a:cubicBezTo>
                    <a:pt x="299041" y="0"/>
                    <a:pt x="385292" y="101406"/>
                    <a:pt x="385292" y="226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7"/>
            <p:cNvSpPr/>
            <p:nvPr/>
          </p:nvSpPr>
          <p:spPr>
            <a:xfrm flipH="1">
              <a:off x="1591270" y="3114700"/>
              <a:ext cx="1400579" cy="798425"/>
            </a:xfrm>
            <a:custGeom>
              <a:rect b="b" l="l" r="r" t="t"/>
              <a:pathLst>
                <a:path extrusionOk="0" h="964864" w="1692543">
                  <a:moveTo>
                    <a:pt x="1618727" y="523643"/>
                  </a:moveTo>
                  <a:cubicBezTo>
                    <a:pt x="1655849" y="573685"/>
                    <a:pt x="1695916" y="716780"/>
                    <a:pt x="1692318" y="782031"/>
                  </a:cubicBezTo>
                  <a:lnTo>
                    <a:pt x="1686431" y="889638"/>
                  </a:lnTo>
                  <a:cubicBezTo>
                    <a:pt x="1685286" y="910407"/>
                    <a:pt x="1675801" y="929214"/>
                    <a:pt x="1661410" y="942787"/>
                  </a:cubicBezTo>
                  <a:cubicBezTo>
                    <a:pt x="1647182" y="956524"/>
                    <a:pt x="1627885" y="964865"/>
                    <a:pt x="1607116" y="964865"/>
                  </a:cubicBezTo>
                  <a:cubicBezTo>
                    <a:pt x="1607116" y="964865"/>
                    <a:pt x="1655522" y="611789"/>
                    <a:pt x="1414633" y="611789"/>
                  </a:cubicBezTo>
                  <a:cubicBezTo>
                    <a:pt x="1173744" y="611789"/>
                    <a:pt x="1180286" y="964865"/>
                    <a:pt x="1180286" y="964865"/>
                  </a:cubicBezTo>
                  <a:lnTo>
                    <a:pt x="79686" y="964865"/>
                  </a:lnTo>
                  <a:cubicBezTo>
                    <a:pt x="32751" y="964865"/>
                    <a:pt x="-3063" y="926433"/>
                    <a:pt x="207" y="879335"/>
                  </a:cubicBezTo>
                  <a:lnTo>
                    <a:pt x="10020" y="737876"/>
                  </a:lnTo>
                  <a:cubicBezTo>
                    <a:pt x="10347" y="734278"/>
                    <a:pt x="10674" y="730680"/>
                    <a:pt x="11001" y="727083"/>
                  </a:cubicBezTo>
                  <a:cubicBezTo>
                    <a:pt x="11982" y="718088"/>
                    <a:pt x="13454" y="708767"/>
                    <a:pt x="15253" y="699445"/>
                  </a:cubicBezTo>
                  <a:cubicBezTo>
                    <a:pt x="16888" y="690614"/>
                    <a:pt x="18851" y="681783"/>
                    <a:pt x="21304" y="672952"/>
                  </a:cubicBezTo>
                  <a:cubicBezTo>
                    <a:pt x="21958" y="670663"/>
                    <a:pt x="22612" y="668537"/>
                    <a:pt x="23266" y="666247"/>
                  </a:cubicBezTo>
                  <a:cubicBezTo>
                    <a:pt x="23920" y="664121"/>
                    <a:pt x="24574" y="661831"/>
                    <a:pt x="25228" y="659542"/>
                  </a:cubicBezTo>
                  <a:cubicBezTo>
                    <a:pt x="31116" y="640245"/>
                    <a:pt x="39129" y="620620"/>
                    <a:pt x="49105" y="600996"/>
                  </a:cubicBezTo>
                  <a:cubicBezTo>
                    <a:pt x="55646" y="587913"/>
                    <a:pt x="62842" y="574667"/>
                    <a:pt x="71346" y="561584"/>
                  </a:cubicBezTo>
                  <a:cubicBezTo>
                    <a:pt x="74616" y="556514"/>
                    <a:pt x="77887" y="551608"/>
                    <a:pt x="81321" y="546539"/>
                  </a:cubicBezTo>
                  <a:cubicBezTo>
                    <a:pt x="113538" y="499767"/>
                    <a:pt x="157856" y="454140"/>
                    <a:pt x="215748" y="414237"/>
                  </a:cubicBezTo>
                  <a:lnTo>
                    <a:pt x="566534" y="63943"/>
                  </a:lnTo>
                  <a:cubicBezTo>
                    <a:pt x="605128" y="23386"/>
                    <a:pt x="658278" y="0"/>
                    <a:pt x="712572" y="0"/>
                  </a:cubicBezTo>
                  <a:lnTo>
                    <a:pt x="1646201" y="0"/>
                  </a:lnTo>
                  <a:cubicBezTo>
                    <a:pt x="1649962" y="0"/>
                    <a:pt x="1579969" y="471148"/>
                    <a:pt x="1618727" y="5238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 flipH="1">
              <a:off x="1718081" y="3598773"/>
              <a:ext cx="319640" cy="313821"/>
            </a:xfrm>
            <a:custGeom>
              <a:rect b="b" l="l" r="r" t="t"/>
              <a:pathLst>
                <a:path extrusionOk="0" h="379240" w="386272">
                  <a:moveTo>
                    <a:pt x="20769" y="0"/>
                  </a:moveTo>
                  <a:lnTo>
                    <a:pt x="386273" y="0"/>
                  </a:lnTo>
                  <a:lnTo>
                    <a:pt x="365504" y="379241"/>
                  </a:lnTo>
                  <a:lnTo>
                    <a:pt x="0" y="379241"/>
                  </a:lnTo>
                  <a:lnTo>
                    <a:pt x="20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 flipH="1">
              <a:off x="591958" y="3598773"/>
              <a:ext cx="271600" cy="313821"/>
            </a:xfrm>
            <a:custGeom>
              <a:rect b="b" l="l" r="r" t="t"/>
              <a:pathLst>
                <a:path extrusionOk="0" h="379240" w="328217">
                  <a:moveTo>
                    <a:pt x="20605" y="0"/>
                  </a:moveTo>
                  <a:lnTo>
                    <a:pt x="328217" y="0"/>
                  </a:lnTo>
                  <a:lnTo>
                    <a:pt x="284880" y="379241"/>
                  </a:lnTo>
                  <a:lnTo>
                    <a:pt x="0" y="379241"/>
                  </a:lnTo>
                  <a:lnTo>
                    <a:pt x="20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7"/>
            <p:cNvSpPr/>
            <p:nvPr/>
          </p:nvSpPr>
          <p:spPr>
            <a:xfrm flipH="1">
              <a:off x="567997" y="3553354"/>
              <a:ext cx="82789" cy="145527"/>
            </a:xfrm>
            <a:custGeom>
              <a:rect b="b" l="l" r="r" t="t"/>
              <a:pathLst>
                <a:path extrusionOk="0" h="175864" w="100047">
                  <a:moveTo>
                    <a:pt x="0" y="0"/>
                  </a:moveTo>
                  <a:lnTo>
                    <a:pt x="50369" y="175638"/>
                  </a:lnTo>
                  <a:lnTo>
                    <a:pt x="50369" y="175638"/>
                  </a:lnTo>
                  <a:cubicBezTo>
                    <a:pt x="80951" y="178745"/>
                    <a:pt x="106462" y="149309"/>
                    <a:pt x="98613" y="119872"/>
                  </a:cubicBezTo>
                  <a:lnTo>
                    <a:pt x="86184" y="73264"/>
                  </a:lnTo>
                  <a:cubicBezTo>
                    <a:pt x="75554" y="33034"/>
                    <a:pt x="41702" y="425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7"/>
            <p:cNvSpPr/>
            <p:nvPr/>
          </p:nvSpPr>
          <p:spPr>
            <a:xfrm flipH="1">
              <a:off x="1925360" y="3631081"/>
              <a:ext cx="274306" cy="374853"/>
            </a:xfrm>
            <a:custGeom>
              <a:rect b="b" l="l" r="r" t="t"/>
              <a:pathLst>
                <a:path extrusionOk="0" h="452995" w="331488">
                  <a:moveTo>
                    <a:pt x="192646" y="0"/>
                  </a:moveTo>
                  <a:cubicBezTo>
                    <a:pt x="86184" y="0"/>
                    <a:pt x="0" y="101393"/>
                    <a:pt x="0" y="226498"/>
                  </a:cubicBezTo>
                  <a:cubicBezTo>
                    <a:pt x="0" y="351603"/>
                    <a:pt x="86184" y="452996"/>
                    <a:pt x="192646" y="452996"/>
                  </a:cubicBezTo>
                  <a:lnTo>
                    <a:pt x="331488" y="452996"/>
                  </a:lnTo>
                  <a:lnTo>
                    <a:pt x="331488" y="163"/>
                  </a:lnTo>
                  <a:lnTo>
                    <a:pt x="192646" y="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7"/>
            <p:cNvSpPr/>
            <p:nvPr/>
          </p:nvSpPr>
          <p:spPr>
            <a:xfrm flipH="1">
              <a:off x="1766070" y="3631081"/>
              <a:ext cx="318828" cy="374853"/>
            </a:xfrm>
            <a:custGeom>
              <a:rect b="b" l="l" r="r" t="t"/>
              <a:pathLst>
                <a:path extrusionOk="0" h="452995" w="385291">
                  <a:moveTo>
                    <a:pt x="385292" y="226498"/>
                  </a:moveTo>
                  <a:cubicBezTo>
                    <a:pt x="385292" y="351589"/>
                    <a:pt x="299041" y="452996"/>
                    <a:pt x="192646" y="452996"/>
                  </a:cubicBezTo>
                  <a:cubicBezTo>
                    <a:pt x="86251" y="452996"/>
                    <a:pt x="0" y="351589"/>
                    <a:pt x="0" y="226498"/>
                  </a:cubicBezTo>
                  <a:cubicBezTo>
                    <a:pt x="0" y="101407"/>
                    <a:pt x="86251" y="0"/>
                    <a:pt x="192646" y="0"/>
                  </a:cubicBezTo>
                  <a:cubicBezTo>
                    <a:pt x="299041" y="0"/>
                    <a:pt x="385292" y="101406"/>
                    <a:pt x="385292" y="226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7"/>
            <p:cNvSpPr/>
            <p:nvPr/>
          </p:nvSpPr>
          <p:spPr>
            <a:xfrm flipH="1">
              <a:off x="1810235" y="3682719"/>
              <a:ext cx="230595" cy="271194"/>
            </a:xfrm>
            <a:custGeom>
              <a:rect b="b" l="l" r="r" t="t"/>
              <a:pathLst>
                <a:path extrusionOk="0" h="327727" w="278665">
                  <a:moveTo>
                    <a:pt x="139333" y="327727"/>
                  </a:moveTo>
                  <a:cubicBezTo>
                    <a:pt x="62471" y="327727"/>
                    <a:pt x="0" y="254299"/>
                    <a:pt x="0" y="163864"/>
                  </a:cubicBezTo>
                  <a:cubicBezTo>
                    <a:pt x="0" y="73428"/>
                    <a:pt x="62471" y="0"/>
                    <a:pt x="139333" y="0"/>
                  </a:cubicBezTo>
                  <a:cubicBezTo>
                    <a:pt x="216195" y="0"/>
                    <a:pt x="278666" y="73428"/>
                    <a:pt x="278666" y="163864"/>
                  </a:cubicBezTo>
                  <a:cubicBezTo>
                    <a:pt x="278666" y="254299"/>
                    <a:pt x="216195" y="327727"/>
                    <a:pt x="139333" y="327727"/>
                  </a:cubicBezTo>
                  <a:close/>
                  <a:moveTo>
                    <a:pt x="139333" y="20442"/>
                  </a:moveTo>
                  <a:cubicBezTo>
                    <a:pt x="71956" y="20442"/>
                    <a:pt x="17335" y="84875"/>
                    <a:pt x="17335" y="163864"/>
                  </a:cubicBezTo>
                  <a:cubicBezTo>
                    <a:pt x="17335" y="242852"/>
                    <a:pt x="72120" y="307285"/>
                    <a:pt x="139333" y="307285"/>
                  </a:cubicBezTo>
                  <a:cubicBezTo>
                    <a:pt x="206546" y="307285"/>
                    <a:pt x="261331" y="242852"/>
                    <a:pt x="261331" y="163864"/>
                  </a:cubicBezTo>
                  <a:cubicBezTo>
                    <a:pt x="261331" y="84875"/>
                    <a:pt x="206546" y="20442"/>
                    <a:pt x="139333" y="204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 flipH="1">
              <a:off x="1824595" y="3699752"/>
              <a:ext cx="201907" cy="237362"/>
            </a:xfrm>
            <a:custGeom>
              <a:rect b="b" l="l" r="r" t="t"/>
              <a:pathLst>
                <a:path extrusionOk="0" h="286842" w="243996">
                  <a:moveTo>
                    <a:pt x="243996" y="143421"/>
                  </a:moveTo>
                  <a:cubicBezTo>
                    <a:pt x="243996" y="222631"/>
                    <a:pt x="189376" y="286843"/>
                    <a:pt x="121998" y="286843"/>
                  </a:cubicBezTo>
                  <a:cubicBezTo>
                    <a:pt x="54621" y="286843"/>
                    <a:pt x="0" y="222631"/>
                    <a:pt x="0" y="143421"/>
                  </a:cubicBezTo>
                  <a:cubicBezTo>
                    <a:pt x="0" y="64212"/>
                    <a:pt x="54621" y="0"/>
                    <a:pt x="121998" y="0"/>
                  </a:cubicBezTo>
                  <a:cubicBezTo>
                    <a:pt x="189376" y="0"/>
                    <a:pt x="243996" y="64212"/>
                    <a:pt x="243996" y="143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 flipH="1">
              <a:off x="1864831" y="3746929"/>
              <a:ext cx="121523" cy="142904"/>
            </a:xfrm>
            <a:custGeom>
              <a:rect b="b" l="l" r="r" t="t"/>
              <a:pathLst>
                <a:path extrusionOk="0" h="172694" w="146855">
                  <a:moveTo>
                    <a:pt x="73428" y="172694"/>
                  </a:moveTo>
                  <a:cubicBezTo>
                    <a:pt x="32871" y="172694"/>
                    <a:pt x="0" y="133936"/>
                    <a:pt x="0" y="86347"/>
                  </a:cubicBezTo>
                  <a:cubicBezTo>
                    <a:pt x="0" y="38758"/>
                    <a:pt x="33034" y="0"/>
                    <a:pt x="73428" y="0"/>
                  </a:cubicBezTo>
                  <a:cubicBezTo>
                    <a:pt x="113821" y="0"/>
                    <a:pt x="146856" y="38758"/>
                    <a:pt x="146856" y="86347"/>
                  </a:cubicBezTo>
                  <a:cubicBezTo>
                    <a:pt x="146856" y="133936"/>
                    <a:pt x="113821" y="172694"/>
                    <a:pt x="73428" y="172694"/>
                  </a:cubicBezTo>
                  <a:close/>
                  <a:moveTo>
                    <a:pt x="73428" y="20279"/>
                  </a:moveTo>
                  <a:cubicBezTo>
                    <a:pt x="42520" y="20279"/>
                    <a:pt x="17171" y="49879"/>
                    <a:pt x="17171" y="86347"/>
                  </a:cubicBezTo>
                  <a:cubicBezTo>
                    <a:pt x="17171" y="122816"/>
                    <a:pt x="42356" y="152416"/>
                    <a:pt x="73428" y="152416"/>
                  </a:cubicBezTo>
                  <a:cubicBezTo>
                    <a:pt x="104500" y="152416"/>
                    <a:pt x="129684" y="122816"/>
                    <a:pt x="129684" y="86347"/>
                  </a:cubicBezTo>
                  <a:cubicBezTo>
                    <a:pt x="129684" y="49879"/>
                    <a:pt x="104500" y="20279"/>
                    <a:pt x="73428" y="202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7"/>
            <p:cNvSpPr/>
            <p:nvPr/>
          </p:nvSpPr>
          <p:spPr>
            <a:xfrm flipH="1">
              <a:off x="793642" y="3631081"/>
              <a:ext cx="274306" cy="374853"/>
            </a:xfrm>
            <a:custGeom>
              <a:rect b="b" l="l" r="r" t="t"/>
              <a:pathLst>
                <a:path extrusionOk="0" h="452995" w="331488">
                  <a:moveTo>
                    <a:pt x="192646" y="0"/>
                  </a:moveTo>
                  <a:cubicBezTo>
                    <a:pt x="86183" y="0"/>
                    <a:pt x="0" y="101393"/>
                    <a:pt x="0" y="226498"/>
                  </a:cubicBezTo>
                  <a:cubicBezTo>
                    <a:pt x="0" y="351603"/>
                    <a:pt x="86183" y="452996"/>
                    <a:pt x="192646" y="452996"/>
                  </a:cubicBezTo>
                  <a:lnTo>
                    <a:pt x="331488" y="452996"/>
                  </a:lnTo>
                  <a:lnTo>
                    <a:pt x="331488" y="163"/>
                  </a:lnTo>
                  <a:lnTo>
                    <a:pt x="192646" y="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7"/>
            <p:cNvSpPr/>
            <p:nvPr/>
          </p:nvSpPr>
          <p:spPr>
            <a:xfrm flipH="1">
              <a:off x="634353" y="3631081"/>
              <a:ext cx="318828" cy="374853"/>
            </a:xfrm>
            <a:custGeom>
              <a:rect b="b" l="l" r="r" t="t"/>
              <a:pathLst>
                <a:path extrusionOk="0" h="452995" w="385291">
                  <a:moveTo>
                    <a:pt x="385292" y="226498"/>
                  </a:moveTo>
                  <a:cubicBezTo>
                    <a:pt x="385292" y="351589"/>
                    <a:pt x="299041" y="452996"/>
                    <a:pt x="192646" y="452996"/>
                  </a:cubicBezTo>
                  <a:cubicBezTo>
                    <a:pt x="86250" y="452996"/>
                    <a:pt x="0" y="351589"/>
                    <a:pt x="0" y="226498"/>
                  </a:cubicBezTo>
                  <a:cubicBezTo>
                    <a:pt x="0" y="101407"/>
                    <a:pt x="86250" y="0"/>
                    <a:pt x="192646" y="0"/>
                  </a:cubicBezTo>
                  <a:cubicBezTo>
                    <a:pt x="299041" y="0"/>
                    <a:pt x="385292" y="101406"/>
                    <a:pt x="385292" y="226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7"/>
            <p:cNvSpPr/>
            <p:nvPr/>
          </p:nvSpPr>
          <p:spPr>
            <a:xfrm flipH="1">
              <a:off x="678518" y="3682719"/>
              <a:ext cx="230595" cy="271194"/>
            </a:xfrm>
            <a:custGeom>
              <a:rect b="b" l="l" r="r" t="t"/>
              <a:pathLst>
                <a:path extrusionOk="0" h="327727" w="278665">
                  <a:moveTo>
                    <a:pt x="139333" y="327727"/>
                  </a:moveTo>
                  <a:cubicBezTo>
                    <a:pt x="62471" y="327727"/>
                    <a:pt x="0" y="254299"/>
                    <a:pt x="0" y="163864"/>
                  </a:cubicBezTo>
                  <a:cubicBezTo>
                    <a:pt x="0" y="73428"/>
                    <a:pt x="62471" y="0"/>
                    <a:pt x="139333" y="0"/>
                  </a:cubicBezTo>
                  <a:cubicBezTo>
                    <a:pt x="216195" y="0"/>
                    <a:pt x="278666" y="73428"/>
                    <a:pt x="278666" y="163864"/>
                  </a:cubicBezTo>
                  <a:cubicBezTo>
                    <a:pt x="278666" y="254299"/>
                    <a:pt x="216195" y="327727"/>
                    <a:pt x="139333" y="327727"/>
                  </a:cubicBezTo>
                  <a:close/>
                  <a:moveTo>
                    <a:pt x="139333" y="20442"/>
                  </a:moveTo>
                  <a:cubicBezTo>
                    <a:pt x="71956" y="20442"/>
                    <a:pt x="17335" y="84875"/>
                    <a:pt x="17335" y="163864"/>
                  </a:cubicBezTo>
                  <a:cubicBezTo>
                    <a:pt x="17335" y="242852"/>
                    <a:pt x="72119" y="307285"/>
                    <a:pt x="139333" y="307285"/>
                  </a:cubicBezTo>
                  <a:cubicBezTo>
                    <a:pt x="206546" y="307285"/>
                    <a:pt x="261331" y="242852"/>
                    <a:pt x="261331" y="163864"/>
                  </a:cubicBezTo>
                  <a:cubicBezTo>
                    <a:pt x="261331" y="84875"/>
                    <a:pt x="206546" y="20442"/>
                    <a:pt x="139333" y="204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7"/>
            <p:cNvSpPr/>
            <p:nvPr/>
          </p:nvSpPr>
          <p:spPr>
            <a:xfrm flipH="1">
              <a:off x="692877" y="3699752"/>
              <a:ext cx="201907" cy="237362"/>
            </a:xfrm>
            <a:custGeom>
              <a:rect b="b" l="l" r="r" t="t"/>
              <a:pathLst>
                <a:path extrusionOk="0" h="286842" w="243996">
                  <a:moveTo>
                    <a:pt x="243996" y="143421"/>
                  </a:moveTo>
                  <a:cubicBezTo>
                    <a:pt x="243996" y="222631"/>
                    <a:pt x="189376" y="286843"/>
                    <a:pt x="121998" y="286843"/>
                  </a:cubicBezTo>
                  <a:cubicBezTo>
                    <a:pt x="54620" y="286843"/>
                    <a:pt x="0" y="222631"/>
                    <a:pt x="0" y="143421"/>
                  </a:cubicBezTo>
                  <a:cubicBezTo>
                    <a:pt x="0" y="64212"/>
                    <a:pt x="54620" y="0"/>
                    <a:pt x="121998" y="0"/>
                  </a:cubicBezTo>
                  <a:cubicBezTo>
                    <a:pt x="189376" y="0"/>
                    <a:pt x="243996" y="64212"/>
                    <a:pt x="243996" y="143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7"/>
            <p:cNvSpPr/>
            <p:nvPr/>
          </p:nvSpPr>
          <p:spPr>
            <a:xfrm flipH="1">
              <a:off x="733114" y="3746929"/>
              <a:ext cx="121523" cy="142904"/>
            </a:xfrm>
            <a:custGeom>
              <a:rect b="b" l="l" r="r" t="t"/>
              <a:pathLst>
                <a:path extrusionOk="0" h="172694" w="146855">
                  <a:moveTo>
                    <a:pt x="73428" y="172694"/>
                  </a:moveTo>
                  <a:cubicBezTo>
                    <a:pt x="32871" y="172694"/>
                    <a:pt x="0" y="133936"/>
                    <a:pt x="0" y="86347"/>
                  </a:cubicBezTo>
                  <a:cubicBezTo>
                    <a:pt x="0" y="38758"/>
                    <a:pt x="33034" y="0"/>
                    <a:pt x="73428" y="0"/>
                  </a:cubicBezTo>
                  <a:cubicBezTo>
                    <a:pt x="113821" y="0"/>
                    <a:pt x="146856" y="38758"/>
                    <a:pt x="146856" y="86347"/>
                  </a:cubicBezTo>
                  <a:cubicBezTo>
                    <a:pt x="146856" y="133936"/>
                    <a:pt x="113821" y="172694"/>
                    <a:pt x="73428" y="172694"/>
                  </a:cubicBezTo>
                  <a:close/>
                  <a:moveTo>
                    <a:pt x="73428" y="20279"/>
                  </a:moveTo>
                  <a:cubicBezTo>
                    <a:pt x="42519" y="20279"/>
                    <a:pt x="17171" y="49879"/>
                    <a:pt x="17171" y="86347"/>
                  </a:cubicBezTo>
                  <a:cubicBezTo>
                    <a:pt x="17171" y="122816"/>
                    <a:pt x="42356" y="152416"/>
                    <a:pt x="73428" y="152416"/>
                  </a:cubicBezTo>
                  <a:cubicBezTo>
                    <a:pt x="104500" y="152416"/>
                    <a:pt x="129684" y="122816"/>
                    <a:pt x="129684" y="86347"/>
                  </a:cubicBezTo>
                  <a:cubicBezTo>
                    <a:pt x="129684" y="49879"/>
                    <a:pt x="104500" y="20279"/>
                    <a:pt x="73428" y="202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 flipH="1">
              <a:off x="558632" y="3114700"/>
              <a:ext cx="1668511" cy="798425"/>
            </a:xfrm>
            <a:custGeom>
              <a:rect b="b" l="l" r="r" t="t"/>
              <a:pathLst>
                <a:path extrusionOk="0" h="964864" w="2016328">
                  <a:moveTo>
                    <a:pt x="1843753" y="398211"/>
                  </a:moveTo>
                  <a:lnTo>
                    <a:pt x="1748575" y="222082"/>
                  </a:lnTo>
                  <a:lnTo>
                    <a:pt x="1707854" y="146856"/>
                  </a:lnTo>
                  <a:cubicBezTo>
                    <a:pt x="1661246" y="60835"/>
                    <a:pt x="1573754" y="3925"/>
                    <a:pt x="1473833" y="163"/>
                  </a:cubicBezTo>
                  <a:cubicBezTo>
                    <a:pt x="1470072" y="163"/>
                    <a:pt x="1466474" y="0"/>
                    <a:pt x="1462713" y="0"/>
                  </a:cubicBezTo>
                  <a:lnTo>
                    <a:pt x="658114" y="0"/>
                  </a:lnTo>
                  <a:cubicBezTo>
                    <a:pt x="603657" y="0"/>
                    <a:pt x="550507" y="23222"/>
                    <a:pt x="512076" y="63943"/>
                  </a:cubicBezTo>
                  <a:lnTo>
                    <a:pt x="215585" y="414237"/>
                  </a:lnTo>
                  <a:cubicBezTo>
                    <a:pt x="76906" y="510070"/>
                    <a:pt x="16888" y="638282"/>
                    <a:pt x="10020" y="737876"/>
                  </a:cubicBezTo>
                  <a:lnTo>
                    <a:pt x="207" y="879335"/>
                  </a:lnTo>
                  <a:cubicBezTo>
                    <a:pt x="-3063" y="926433"/>
                    <a:pt x="32751" y="964865"/>
                    <a:pt x="79850" y="964865"/>
                  </a:cubicBezTo>
                  <a:lnTo>
                    <a:pt x="134471" y="964865"/>
                  </a:lnTo>
                  <a:cubicBezTo>
                    <a:pt x="134471" y="964865"/>
                    <a:pt x="110104" y="611789"/>
                    <a:pt x="370290" y="611789"/>
                  </a:cubicBezTo>
                  <a:cubicBezTo>
                    <a:pt x="630476" y="611789"/>
                    <a:pt x="563917" y="964865"/>
                    <a:pt x="563917" y="964865"/>
                  </a:cubicBezTo>
                  <a:lnTo>
                    <a:pt x="1504905" y="964865"/>
                  </a:lnTo>
                  <a:cubicBezTo>
                    <a:pt x="1504905" y="964865"/>
                    <a:pt x="1480375" y="611789"/>
                    <a:pt x="1740561" y="611789"/>
                  </a:cubicBezTo>
                  <a:cubicBezTo>
                    <a:pt x="2000748" y="611789"/>
                    <a:pt x="1934352" y="964865"/>
                    <a:pt x="1934352" y="964865"/>
                  </a:cubicBezTo>
                  <a:lnTo>
                    <a:pt x="1934352" y="964865"/>
                  </a:lnTo>
                  <a:cubicBezTo>
                    <a:pt x="1978343" y="964865"/>
                    <a:pt x="2015793" y="928232"/>
                    <a:pt x="2016284" y="884241"/>
                  </a:cubicBezTo>
                  <a:cubicBezTo>
                    <a:pt x="2019554" y="595763"/>
                    <a:pt x="1843425" y="398211"/>
                    <a:pt x="1843425" y="39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 flipH="1">
              <a:off x="735330" y="3173637"/>
              <a:ext cx="1188841" cy="277825"/>
            </a:xfrm>
            <a:custGeom>
              <a:rect b="b" l="l" r="r" t="t"/>
              <a:pathLst>
                <a:path extrusionOk="0" h="335740" w="1436666">
                  <a:moveTo>
                    <a:pt x="203930" y="38921"/>
                  </a:moveTo>
                  <a:lnTo>
                    <a:pt x="58546" y="198042"/>
                  </a:lnTo>
                  <a:cubicBezTo>
                    <a:pt x="23549" y="236310"/>
                    <a:pt x="2780" y="285207"/>
                    <a:pt x="0" y="335740"/>
                  </a:cubicBezTo>
                  <a:lnTo>
                    <a:pt x="1436667" y="335740"/>
                  </a:lnTo>
                  <a:lnTo>
                    <a:pt x="1298642" y="90272"/>
                  </a:lnTo>
                  <a:cubicBezTo>
                    <a:pt x="1267080" y="34179"/>
                    <a:pt x="1207716" y="0"/>
                    <a:pt x="1141811" y="0"/>
                  </a:cubicBezTo>
                  <a:lnTo>
                    <a:pt x="290440" y="0"/>
                  </a:lnTo>
                  <a:cubicBezTo>
                    <a:pt x="257897" y="0"/>
                    <a:pt x="226334" y="14228"/>
                    <a:pt x="203766" y="38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7"/>
            <p:cNvSpPr/>
            <p:nvPr/>
          </p:nvSpPr>
          <p:spPr>
            <a:xfrm flipH="1">
              <a:off x="1044524" y="3171745"/>
              <a:ext cx="35726" cy="279855"/>
            </a:xfrm>
            <a:custGeom>
              <a:rect b="b" l="l" r="r" t="t"/>
              <a:pathLst>
                <a:path extrusionOk="0" h="338193" w="43173">
                  <a:moveTo>
                    <a:pt x="0" y="0"/>
                  </a:moveTo>
                  <a:lnTo>
                    <a:pt x="43174" y="338193"/>
                  </a:lnTo>
                </a:path>
              </a:pathLst>
            </a:custGeom>
            <a:noFill/>
            <a:ln cap="flat" cmpd="sng" w="16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7"/>
            <p:cNvSpPr/>
            <p:nvPr/>
          </p:nvSpPr>
          <p:spPr>
            <a:xfrm flipH="1">
              <a:off x="1820083" y="3267586"/>
              <a:ext cx="812" cy="189592"/>
            </a:xfrm>
            <a:custGeom>
              <a:rect b="b" l="l" r="r" t="t"/>
              <a:pathLst>
                <a:path extrusionOk="0" h="229114" w="981">
                  <a:moveTo>
                    <a:pt x="0" y="0"/>
                  </a:moveTo>
                  <a:lnTo>
                    <a:pt x="981" y="229114"/>
                  </a:lnTo>
                </a:path>
              </a:pathLst>
            </a:custGeom>
            <a:noFill/>
            <a:ln cap="flat" cmpd="sng" w="16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7"/>
            <p:cNvSpPr/>
            <p:nvPr/>
          </p:nvSpPr>
          <p:spPr>
            <a:xfrm flipH="1">
              <a:off x="973006" y="3864265"/>
              <a:ext cx="787869" cy="13532"/>
            </a:xfrm>
            <a:custGeom>
              <a:rect b="b" l="l" r="r" t="t"/>
              <a:pathLst>
                <a:path extrusionOk="0" h="16353" w="952108">
                  <a:moveTo>
                    <a:pt x="0" y="0"/>
                  </a:moveTo>
                  <a:lnTo>
                    <a:pt x="952109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7"/>
            <p:cNvSpPr/>
            <p:nvPr/>
          </p:nvSpPr>
          <p:spPr>
            <a:xfrm flipH="1">
              <a:off x="1802626" y="3167419"/>
              <a:ext cx="1010887" cy="289868"/>
            </a:xfrm>
            <a:custGeom>
              <a:rect b="b" l="l" r="r" t="t"/>
              <a:pathLst>
                <a:path extrusionOk="0" h="350294" w="1221616">
                  <a:moveTo>
                    <a:pt x="925125" y="350295"/>
                  </a:moveTo>
                  <a:lnTo>
                    <a:pt x="0" y="350295"/>
                  </a:lnTo>
                  <a:lnTo>
                    <a:pt x="350949" y="0"/>
                  </a:lnTo>
                  <a:lnTo>
                    <a:pt x="1221617" y="0"/>
                  </a:lnTo>
                  <a:lnTo>
                    <a:pt x="925125" y="3502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7"/>
            <p:cNvSpPr/>
            <p:nvPr/>
          </p:nvSpPr>
          <p:spPr>
            <a:xfrm flipH="1">
              <a:off x="2220499" y="3740440"/>
              <a:ext cx="729950" cy="13532"/>
            </a:xfrm>
            <a:custGeom>
              <a:rect b="b" l="l" r="r" t="t"/>
              <a:pathLst>
                <a:path extrusionOk="0" h="16353" w="882115">
                  <a:moveTo>
                    <a:pt x="0" y="0"/>
                  </a:moveTo>
                  <a:lnTo>
                    <a:pt x="882115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 flipH="1">
              <a:off x="2247041" y="3692857"/>
              <a:ext cx="56723" cy="22735"/>
            </a:xfrm>
            <a:custGeom>
              <a:rect b="b" l="l" r="r" t="t"/>
              <a:pathLst>
                <a:path extrusionOk="0" h="27474" w="68548">
                  <a:moveTo>
                    <a:pt x="53980" y="27474"/>
                  </a:moveTo>
                  <a:lnTo>
                    <a:pt x="13096" y="27474"/>
                  </a:lnTo>
                  <a:cubicBezTo>
                    <a:pt x="5410" y="27474"/>
                    <a:pt x="-314" y="21260"/>
                    <a:pt x="13" y="13737"/>
                  </a:cubicBezTo>
                  <a:lnTo>
                    <a:pt x="13" y="13737"/>
                  </a:lnTo>
                  <a:cubicBezTo>
                    <a:pt x="504" y="6051"/>
                    <a:pt x="6882" y="0"/>
                    <a:pt x="14568" y="0"/>
                  </a:cubicBezTo>
                  <a:lnTo>
                    <a:pt x="55452" y="0"/>
                  </a:lnTo>
                  <a:cubicBezTo>
                    <a:pt x="63138" y="0"/>
                    <a:pt x="68862" y="6214"/>
                    <a:pt x="68535" y="13737"/>
                  </a:cubicBezTo>
                  <a:lnTo>
                    <a:pt x="68535" y="13737"/>
                  </a:lnTo>
                  <a:cubicBezTo>
                    <a:pt x="68044" y="21423"/>
                    <a:pt x="61666" y="27474"/>
                    <a:pt x="53980" y="27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 flipH="1">
              <a:off x="2958917" y="3692723"/>
              <a:ext cx="23840" cy="22870"/>
            </a:xfrm>
            <a:custGeom>
              <a:rect b="b" l="l" r="r" t="t"/>
              <a:pathLst>
                <a:path extrusionOk="0" h="27637" w="28810">
                  <a:moveTo>
                    <a:pt x="28619" y="13901"/>
                  </a:moveTo>
                  <a:cubicBezTo>
                    <a:pt x="28455" y="17662"/>
                    <a:pt x="26656" y="21096"/>
                    <a:pt x="24040" y="23549"/>
                  </a:cubicBezTo>
                  <a:cubicBezTo>
                    <a:pt x="21423" y="26002"/>
                    <a:pt x="17825" y="27638"/>
                    <a:pt x="14064" y="27638"/>
                  </a:cubicBezTo>
                  <a:lnTo>
                    <a:pt x="0" y="27638"/>
                  </a:lnTo>
                  <a:cubicBezTo>
                    <a:pt x="981" y="18643"/>
                    <a:pt x="2453" y="9321"/>
                    <a:pt x="4252" y="0"/>
                  </a:cubicBezTo>
                  <a:lnTo>
                    <a:pt x="15699" y="0"/>
                  </a:lnTo>
                  <a:cubicBezTo>
                    <a:pt x="23386" y="0"/>
                    <a:pt x="29273" y="6214"/>
                    <a:pt x="2878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7"/>
            <p:cNvSpPr/>
            <p:nvPr/>
          </p:nvSpPr>
          <p:spPr>
            <a:xfrm flipH="1">
              <a:off x="673325" y="3526859"/>
              <a:ext cx="1273421" cy="13532"/>
            </a:xfrm>
            <a:custGeom>
              <a:rect b="b" l="l" r="r" t="t"/>
              <a:pathLst>
                <a:path extrusionOk="0" h="16353" w="1538877">
                  <a:moveTo>
                    <a:pt x="0" y="0"/>
                  </a:moveTo>
                  <a:lnTo>
                    <a:pt x="1538877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7"/>
            <p:cNvSpPr/>
            <p:nvPr/>
          </p:nvSpPr>
          <p:spPr>
            <a:xfrm flipH="1">
              <a:off x="990598" y="3451294"/>
              <a:ext cx="53964" cy="413421"/>
            </a:xfrm>
            <a:custGeom>
              <a:rect b="b" l="l" r="r" t="t"/>
              <a:pathLst>
                <a:path extrusionOk="0" h="499603" w="65213">
                  <a:moveTo>
                    <a:pt x="0" y="0"/>
                  </a:moveTo>
                  <a:lnTo>
                    <a:pt x="16354" y="17989"/>
                  </a:lnTo>
                  <a:cubicBezTo>
                    <a:pt x="50369" y="55112"/>
                    <a:pt x="67704" y="105154"/>
                    <a:pt x="64924" y="157158"/>
                  </a:cubicBezTo>
                  <a:lnTo>
                    <a:pt x="46281" y="499604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7"/>
            <p:cNvSpPr/>
            <p:nvPr/>
          </p:nvSpPr>
          <p:spPr>
            <a:xfrm flipH="1">
              <a:off x="2459750" y="3611481"/>
              <a:ext cx="337443" cy="54671"/>
            </a:xfrm>
            <a:custGeom>
              <a:rect b="b" l="l" r="r" t="t"/>
              <a:pathLst>
                <a:path extrusionOk="0" h="66068" w="407786">
                  <a:moveTo>
                    <a:pt x="534" y="15863"/>
                  </a:moveTo>
                  <a:lnTo>
                    <a:pt x="4950" y="28455"/>
                  </a:lnTo>
                  <a:cubicBezTo>
                    <a:pt x="12799" y="51023"/>
                    <a:pt x="34059" y="66069"/>
                    <a:pt x="57935" y="66069"/>
                  </a:cubicBezTo>
                  <a:lnTo>
                    <a:pt x="333004" y="66069"/>
                  </a:lnTo>
                  <a:cubicBezTo>
                    <a:pt x="352137" y="66069"/>
                    <a:pt x="370126" y="57728"/>
                    <a:pt x="382392" y="43174"/>
                  </a:cubicBezTo>
                  <a:lnTo>
                    <a:pt x="405450" y="15863"/>
                  </a:lnTo>
                  <a:cubicBezTo>
                    <a:pt x="410847" y="9485"/>
                    <a:pt x="406268" y="0"/>
                    <a:pt x="398091" y="0"/>
                  </a:cubicBezTo>
                  <a:lnTo>
                    <a:pt x="11982" y="0"/>
                  </a:lnTo>
                  <a:cubicBezTo>
                    <a:pt x="3805" y="0"/>
                    <a:pt x="-2082" y="8177"/>
                    <a:pt x="698" y="15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7"/>
            <p:cNvSpPr/>
            <p:nvPr/>
          </p:nvSpPr>
          <p:spPr>
            <a:xfrm flipH="1">
              <a:off x="2356764" y="3776263"/>
              <a:ext cx="543177" cy="88097"/>
            </a:xfrm>
            <a:custGeom>
              <a:rect b="b" l="l" r="r" t="t"/>
              <a:pathLst>
                <a:path extrusionOk="0" h="106462" w="656407">
                  <a:moveTo>
                    <a:pt x="1203" y="25512"/>
                  </a:moveTo>
                  <a:lnTo>
                    <a:pt x="8235" y="45790"/>
                  </a:lnTo>
                  <a:cubicBezTo>
                    <a:pt x="20827" y="82095"/>
                    <a:pt x="55007" y="106462"/>
                    <a:pt x="93438" y="106462"/>
                  </a:cubicBezTo>
                  <a:lnTo>
                    <a:pt x="535967" y="106462"/>
                  </a:lnTo>
                  <a:cubicBezTo>
                    <a:pt x="566712" y="106462"/>
                    <a:pt x="595821" y="92889"/>
                    <a:pt x="615609" y="69503"/>
                  </a:cubicBezTo>
                  <a:lnTo>
                    <a:pt x="652732" y="25675"/>
                  </a:lnTo>
                  <a:cubicBezTo>
                    <a:pt x="661236" y="15536"/>
                    <a:pt x="654040" y="0"/>
                    <a:pt x="640794" y="0"/>
                  </a:cubicBezTo>
                  <a:lnTo>
                    <a:pt x="19356" y="0"/>
                  </a:lnTo>
                  <a:cubicBezTo>
                    <a:pt x="6109" y="0"/>
                    <a:pt x="-3212" y="13083"/>
                    <a:pt x="1040" y="256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7"/>
            <p:cNvSpPr/>
            <p:nvPr/>
          </p:nvSpPr>
          <p:spPr>
            <a:xfrm flipH="1">
              <a:off x="1024625" y="3560924"/>
              <a:ext cx="60626" cy="23005"/>
            </a:xfrm>
            <a:custGeom>
              <a:rect b="b" l="l" r="r" t="t"/>
              <a:pathLst>
                <a:path extrusionOk="0" h="27801" w="73264">
                  <a:moveTo>
                    <a:pt x="0" y="0"/>
                  </a:moveTo>
                  <a:lnTo>
                    <a:pt x="67704" y="0"/>
                  </a:lnTo>
                  <a:cubicBezTo>
                    <a:pt x="70811" y="0"/>
                    <a:pt x="73264" y="2453"/>
                    <a:pt x="73264" y="5560"/>
                  </a:cubicBezTo>
                  <a:lnTo>
                    <a:pt x="73264" y="27801"/>
                  </a:lnTo>
                  <a:lnTo>
                    <a:pt x="8995" y="27801"/>
                  </a:lnTo>
                  <a:cubicBezTo>
                    <a:pt x="4088" y="27801"/>
                    <a:pt x="164" y="23876"/>
                    <a:pt x="164" y="18970"/>
                  </a:cubicBezTo>
                  <a:lnTo>
                    <a:pt x="164" y="163"/>
                  </a:lnTo>
                  <a:lnTo>
                    <a:pt x="164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7"/>
            <p:cNvSpPr/>
            <p:nvPr/>
          </p:nvSpPr>
          <p:spPr>
            <a:xfrm flipH="1">
              <a:off x="1447492" y="3171745"/>
              <a:ext cx="35726" cy="279855"/>
            </a:xfrm>
            <a:custGeom>
              <a:rect b="b" l="l" r="r" t="t"/>
              <a:pathLst>
                <a:path extrusionOk="0" h="338193" w="43173">
                  <a:moveTo>
                    <a:pt x="0" y="0"/>
                  </a:moveTo>
                  <a:lnTo>
                    <a:pt x="43174" y="338193"/>
                  </a:lnTo>
                </a:path>
              </a:pathLst>
            </a:custGeom>
            <a:noFill/>
            <a:ln cap="flat" cmpd="sng" w="16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7"/>
            <p:cNvSpPr/>
            <p:nvPr/>
          </p:nvSpPr>
          <p:spPr>
            <a:xfrm flipH="1">
              <a:off x="1393567" y="3451294"/>
              <a:ext cx="53964" cy="413421"/>
            </a:xfrm>
            <a:custGeom>
              <a:rect b="b" l="l" r="r" t="t"/>
              <a:pathLst>
                <a:path extrusionOk="0" h="499603" w="65213">
                  <a:moveTo>
                    <a:pt x="0" y="0"/>
                  </a:moveTo>
                  <a:lnTo>
                    <a:pt x="16354" y="17989"/>
                  </a:lnTo>
                  <a:cubicBezTo>
                    <a:pt x="50369" y="55112"/>
                    <a:pt x="67704" y="105154"/>
                    <a:pt x="64924" y="157158"/>
                  </a:cubicBezTo>
                  <a:lnTo>
                    <a:pt x="46281" y="499604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7"/>
            <p:cNvSpPr/>
            <p:nvPr/>
          </p:nvSpPr>
          <p:spPr>
            <a:xfrm flipH="1">
              <a:off x="1427594" y="3560924"/>
              <a:ext cx="60626" cy="23005"/>
            </a:xfrm>
            <a:custGeom>
              <a:rect b="b" l="l" r="r" t="t"/>
              <a:pathLst>
                <a:path extrusionOk="0" h="27801" w="73264">
                  <a:moveTo>
                    <a:pt x="0" y="0"/>
                  </a:moveTo>
                  <a:lnTo>
                    <a:pt x="67704" y="0"/>
                  </a:lnTo>
                  <a:cubicBezTo>
                    <a:pt x="70811" y="0"/>
                    <a:pt x="73264" y="2453"/>
                    <a:pt x="73264" y="5560"/>
                  </a:cubicBezTo>
                  <a:lnTo>
                    <a:pt x="73264" y="27801"/>
                  </a:lnTo>
                  <a:lnTo>
                    <a:pt x="8994" y="27801"/>
                  </a:lnTo>
                  <a:cubicBezTo>
                    <a:pt x="4088" y="27801"/>
                    <a:pt x="163" y="23876"/>
                    <a:pt x="163" y="18970"/>
                  </a:cubicBezTo>
                  <a:lnTo>
                    <a:pt x="163" y="163"/>
                  </a:lnTo>
                  <a:lnTo>
                    <a:pt x="163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7"/>
            <p:cNvSpPr/>
            <p:nvPr/>
          </p:nvSpPr>
          <p:spPr>
            <a:xfrm flipH="1">
              <a:off x="1801953" y="3374648"/>
              <a:ext cx="139270" cy="93916"/>
            </a:xfrm>
            <a:custGeom>
              <a:rect b="b" l="l" r="r" t="t"/>
              <a:pathLst>
                <a:path extrusionOk="0" h="113494" w="168302">
                  <a:moveTo>
                    <a:pt x="124311" y="113494"/>
                  </a:moveTo>
                  <a:lnTo>
                    <a:pt x="18830" y="113494"/>
                  </a:lnTo>
                  <a:cubicBezTo>
                    <a:pt x="5420" y="113494"/>
                    <a:pt x="-3738" y="99757"/>
                    <a:pt x="1495" y="87328"/>
                  </a:cubicBezTo>
                  <a:lnTo>
                    <a:pt x="27334" y="26820"/>
                  </a:lnTo>
                  <a:cubicBezTo>
                    <a:pt x="34366" y="10630"/>
                    <a:pt x="50229" y="0"/>
                    <a:pt x="67891" y="0"/>
                  </a:cubicBezTo>
                  <a:lnTo>
                    <a:pt x="124147" y="0"/>
                  </a:lnTo>
                  <a:cubicBezTo>
                    <a:pt x="148514" y="0"/>
                    <a:pt x="168302" y="19788"/>
                    <a:pt x="168302" y="44155"/>
                  </a:cubicBezTo>
                  <a:lnTo>
                    <a:pt x="168302" y="69176"/>
                  </a:lnTo>
                  <a:cubicBezTo>
                    <a:pt x="168302" y="93543"/>
                    <a:pt x="148514" y="113331"/>
                    <a:pt x="124147" y="1133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7"/>
            <p:cNvSpPr/>
            <p:nvPr/>
          </p:nvSpPr>
          <p:spPr>
            <a:xfrm flipH="1">
              <a:off x="2186173" y="3611481"/>
              <a:ext cx="225453" cy="48446"/>
            </a:xfrm>
            <a:custGeom>
              <a:rect b="b" l="l" r="r" t="t"/>
              <a:pathLst>
                <a:path extrusionOk="0" h="58545" w="272451">
                  <a:moveTo>
                    <a:pt x="29273" y="0"/>
                  </a:moveTo>
                  <a:cubicBezTo>
                    <a:pt x="13083" y="0"/>
                    <a:pt x="0" y="13083"/>
                    <a:pt x="0" y="29273"/>
                  </a:cubicBezTo>
                  <a:cubicBezTo>
                    <a:pt x="0" y="45463"/>
                    <a:pt x="13083" y="58546"/>
                    <a:pt x="29273" y="58546"/>
                  </a:cubicBezTo>
                  <a:lnTo>
                    <a:pt x="248575" y="58546"/>
                  </a:lnTo>
                  <a:cubicBezTo>
                    <a:pt x="254626" y="39412"/>
                    <a:pt x="262639" y="19788"/>
                    <a:pt x="272452" y="0"/>
                  </a:cubicBezTo>
                  <a:lnTo>
                    <a:pt x="29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7"/>
            <p:cNvSpPr/>
            <p:nvPr/>
          </p:nvSpPr>
          <p:spPr>
            <a:xfrm flipH="1">
              <a:off x="2140927" y="3611481"/>
              <a:ext cx="65227" cy="48446"/>
            </a:xfrm>
            <a:custGeom>
              <a:rect b="b" l="l" r="r" t="t"/>
              <a:pathLst>
                <a:path extrusionOk="0" h="58545" w="78824">
                  <a:moveTo>
                    <a:pt x="78825" y="29273"/>
                  </a:moveTo>
                  <a:cubicBezTo>
                    <a:pt x="78825" y="13083"/>
                    <a:pt x="65742" y="0"/>
                    <a:pt x="49552" y="0"/>
                  </a:cubicBezTo>
                  <a:lnTo>
                    <a:pt x="23876" y="0"/>
                  </a:lnTo>
                  <a:cubicBezTo>
                    <a:pt x="14064" y="19624"/>
                    <a:pt x="6051" y="39249"/>
                    <a:pt x="0" y="58546"/>
                  </a:cubicBezTo>
                  <a:lnTo>
                    <a:pt x="49552" y="58546"/>
                  </a:lnTo>
                  <a:cubicBezTo>
                    <a:pt x="65742" y="58546"/>
                    <a:pt x="78825" y="45463"/>
                    <a:pt x="78825" y="292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7"/>
            <p:cNvSpPr/>
            <p:nvPr/>
          </p:nvSpPr>
          <p:spPr>
            <a:xfrm flipH="1">
              <a:off x="2830257" y="3611481"/>
              <a:ext cx="140604" cy="48446"/>
            </a:xfrm>
            <a:custGeom>
              <a:rect b="b" l="l" r="r" t="t"/>
              <a:pathLst>
                <a:path extrusionOk="0" h="58545" w="169914">
                  <a:moveTo>
                    <a:pt x="169914" y="29273"/>
                  </a:moveTo>
                  <a:cubicBezTo>
                    <a:pt x="169914" y="37286"/>
                    <a:pt x="166644" y="44645"/>
                    <a:pt x="161410" y="50042"/>
                  </a:cubicBezTo>
                  <a:cubicBezTo>
                    <a:pt x="156177" y="55275"/>
                    <a:pt x="148818" y="58546"/>
                    <a:pt x="140641" y="58546"/>
                  </a:cubicBezTo>
                  <a:lnTo>
                    <a:pt x="0" y="58546"/>
                  </a:lnTo>
                  <a:cubicBezTo>
                    <a:pt x="5887" y="39249"/>
                    <a:pt x="13901" y="19624"/>
                    <a:pt x="23876" y="0"/>
                  </a:cubicBezTo>
                  <a:lnTo>
                    <a:pt x="140641" y="0"/>
                  </a:lnTo>
                  <a:cubicBezTo>
                    <a:pt x="156831" y="0"/>
                    <a:pt x="169914" y="13083"/>
                    <a:pt x="169914" y="29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7"/>
            <p:cNvSpPr/>
            <p:nvPr/>
          </p:nvSpPr>
          <p:spPr>
            <a:xfrm flipH="1">
              <a:off x="2140927" y="3611481"/>
              <a:ext cx="65227" cy="48446"/>
            </a:xfrm>
            <a:custGeom>
              <a:rect b="b" l="l" r="r" t="t"/>
              <a:pathLst>
                <a:path extrusionOk="0" h="58545" w="78824">
                  <a:moveTo>
                    <a:pt x="78825" y="29273"/>
                  </a:moveTo>
                  <a:cubicBezTo>
                    <a:pt x="78825" y="13083"/>
                    <a:pt x="65742" y="0"/>
                    <a:pt x="49552" y="0"/>
                  </a:cubicBezTo>
                  <a:lnTo>
                    <a:pt x="23876" y="0"/>
                  </a:lnTo>
                  <a:cubicBezTo>
                    <a:pt x="14064" y="19624"/>
                    <a:pt x="6051" y="39249"/>
                    <a:pt x="0" y="58546"/>
                  </a:cubicBezTo>
                  <a:lnTo>
                    <a:pt x="49552" y="58546"/>
                  </a:lnTo>
                  <a:cubicBezTo>
                    <a:pt x="65742" y="58546"/>
                    <a:pt x="78825" y="45463"/>
                    <a:pt x="78825" y="29273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7"/>
          <p:cNvGrpSpPr/>
          <p:nvPr/>
        </p:nvGrpSpPr>
        <p:grpSpPr>
          <a:xfrm>
            <a:off x="6138882" y="-22"/>
            <a:ext cx="1228439" cy="1740611"/>
            <a:chOff x="-6331763" y="1018215"/>
            <a:chExt cx="1228439" cy="2693193"/>
          </a:xfrm>
        </p:grpSpPr>
        <p:sp>
          <p:nvSpPr>
            <p:cNvPr id="961" name="Google Shape;961;p37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3" name="Google Shape;963;p37"/>
          <p:cNvSpPr/>
          <p:nvPr/>
        </p:nvSpPr>
        <p:spPr>
          <a:xfrm>
            <a:off x="638175" y="3381375"/>
            <a:ext cx="4418400" cy="52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964" name="Google Shape;9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3314699"/>
            <a:ext cx="1563876" cy="8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 txBox="1"/>
          <p:nvPr>
            <p:ph type="title"/>
          </p:nvPr>
        </p:nvSpPr>
        <p:spPr>
          <a:xfrm>
            <a:off x="4164550" y="672388"/>
            <a:ext cx="38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713" name="Google Shape;713;p28"/>
          <p:cNvSpPr txBox="1"/>
          <p:nvPr>
            <p:ph idx="1" type="subTitle"/>
          </p:nvPr>
        </p:nvSpPr>
        <p:spPr>
          <a:xfrm>
            <a:off x="4164550" y="1359725"/>
            <a:ext cx="41508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Monitors car atmosphere using SenseHat sensors (temperature, humidity, pressure etc)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Route analysis using GPS coordinates from GPS tracker/module.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Gives 7 day average of stats such as: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Temperature inside vehicle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Humidity inside vehicle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Route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Distance covered</a:t>
            </a:r>
            <a:endParaRPr sz="1600"/>
          </a:p>
        </p:txBody>
      </p:sp>
      <p:pic>
        <p:nvPicPr>
          <p:cNvPr id="714" name="Google Shape;714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11" l="0" r="0" t="4111"/>
          <a:stretch/>
        </p:blipFill>
        <p:spPr>
          <a:xfrm>
            <a:off x="0" y="0"/>
            <a:ext cx="3738000" cy="5143500"/>
          </a:xfrm>
          <a:prstGeom prst="rect">
            <a:avLst/>
          </a:prstGeom>
        </p:spPr>
      </p:pic>
      <p:grpSp>
        <p:nvGrpSpPr>
          <p:cNvPr id="715" name="Google Shape;715;p28"/>
          <p:cNvGrpSpPr/>
          <p:nvPr/>
        </p:nvGrpSpPr>
        <p:grpSpPr>
          <a:xfrm>
            <a:off x="-149" y="3741197"/>
            <a:ext cx="1227825" cy="1402346"/>
            <a:chOff x="-6331763" y="1018215"/>
            <a:chExt cx="1228439" cy="2693193"/>
          </a:xfrm>
        </p:grpSpPr>
        <p:sp>
          <p:nvSpPr>
            <p:cNvPr id="716" name="Google Shape;716;p28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/>
          <p:nvPr/>
        </p:nvSpPr>
        <p:spPr>
          <a:xfrm>
            <a:off x="-952500" y="2626451"/>
            <a:ext cx="3100800" cy="3100800"/>
          </a:xfrm>
          <a:prstGeom prst="pie">
            <a:avLst>
              <a:gd fmla="val 10819444" name="adj1"/>
              <a:gd fmla="val 21599742" name="adj2"/>
            </a:avLst>
          </a:prstGeom>
          <a:solidFill>
            <a:srgbClr val="E9E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3" name="Google Shape;723;p29"/>
          <p:cNvCxnSpPr/>
          <p:nvPr/>
        </p:nvCxnSpPr>
        <p:spPr>
          <a:xfrm>
            <a:off x="-2111050" y="4176839"/>
            <a:ext cx="4665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29"/>
          <p:cNvSpPr txBox="1"/>
          <p:nvPr>
            <p:ph type="title"/>
          </p:nvPr>
        </p:nvSpPr>
        <p:spPr>
          <a:xfrm>
            <a:off x="234225" y="330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/ Equipment</a:t>
            </a:r>
            <a:endParaRPr/>
          </a:p>
        </p:txBody>
      </p:sp>
      <p:grpSp>
        <p:nvGrpSpPr>
          <p:cNvPr id="725" name="Google Shape;725;p29"/>
          <p:cNvGrpSpPr/>
          <p:nvPr/>
        </p:nvGrpSpPr>
        <p:grpSpPr>
          <a:xfrm flipH="1">
            <a:off x="-609382" y="3169136"/>
            <a:ext cx="3047538" cy="1007711"/>
            <a:chOff x="3451643" y="3532511"/>
            <a:chExt cx="3047538" cy="1007711"/>
          </a:xfrm>
        </p:grpSpPr>
        <p:grpSp>
          <p:nvGrpSpPr>
            <p:cNvPr id="726" name="Google Shape;726;p29"/>
            <p:cNvGrpSpPr/>
            <p:nvPr/>
          </p:nvGrpSpPr>
          <p:grpSpPr>
            <a:xfrm>
              <a:off x="3632350" y="4088862"/>
              <a:ext cx="522171" cy="451360"/>
              <a:chOff x="4584850" y="4755612"/>
              <a:chExt cx="522171" cy="45136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4584850" y="4755612"/>
                <a:ext cx="330343" cy="451196"/>
              </a:xfrm>
              <a:custGeom>
                <a:rect b="b" l="l" r="r" t="t"/>
                <a:pathLst>
                  <a:path extrusionOk="0" h="451196" w="330343">
                    <a:moveTo>
                      <a:pt x="191992" y="163"/>
                    </a:moveTo>
                    <a:cubicBezTo>
                      <a:pt x="86020" y="163"/>
                      <a:pt x="0" y="101229"/>
                      <a:pt x="0" y="225680"/>
                    </a:cubicBezTo>
                    <a:cubicBezTo>
                      <a:pt x="0" y="350131"/>
                      <a:pt x="85857" y="451197"/>
                      <a:pt x="191992" y="451197"/>
                    </a:cubicBezTo>
                    <a:lnTo>
                      <a:pt x="330344" y="451197"/>
                    </a:lnTo>
                    <a:lnTo>
                      <a:pt x="330344" y="0"/>
                    </a:lnTo>
                    <a:lnTo>
                      <a:pt x="191992" y="0"/>
                    </a:lnTo>
                    <a:close/>
                  </a:path>
                </a:pathLst>
              </a:custGeom>
              <a:solidFill>
                <a:srgbClr val="1A0B4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4723038" y="4755939"/>
                <a:ext cx="383983" cy="451033"/>
              </a:xfrm>
              <a:custGeom>
                <a:rect b="b" l="l" r="r" t="t"/>
                <a:pathLst>
                  <a:path extrusionOk="0" h="451033" w="383983">
                    <a:moveTo>
                      <a:pt x="383984" y="225517"/>
                    </a:moveTo>
                    <a:cubicBezTo>
                      <a:pt x="383984" y="350066"/>
                      <a:pt x="298026" y="451033"/>
                      <a:pt x="191992" y="451033"/>
                    </a:cubicBezTo>
                    <a:cubicBezTo>
                      <a:pt x="85958" y="451033"/>
                      <a:pt x="1" y="350066"/>
                      <a:pt x="1" y="225517"/>
                    </a:cubicBezTo>
                    <a:cubicBezTo>
                      <a:pt x="1" y="100967"/>
                      <a:pt x="85958" y="0"/>
                      <a:pt x="191992" y="0"/>
                    </a:cubicBezTo>
                    <a:cubicBezTo>
                      <a:pt x="298026" y="0"/>
                      <a:pt x="383984" y="100967"/>
                      <a:pt x="383984" y="225517"/>
                    </a:cubicBezTo>
                    <a:close/>
                  </a:path>
                </a:pathLst>
              </a:custGeom>
              <a:solidFill>
                <a:srgbClr val="24006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9" name="Google Shape;729;p29"/>
            <p:cNvSpPr/>
            <p:nvPr/>
          </p:nvSpPr>
          <p:spPr>
            <a:xfrm>
              <a:off x="3632350" y="4088862"/>
              <a:ext cx="330343" cy="451196"/>
            </a:xfrm>
            <a:custGeom>
              <a:rect b="b" l="l" r="r" t="t"/>
              <a:pathLst>
                <a:path extrusionOk="0" h="451196" w="330343">
                  <a:moveTo>
                    <a:pt x="191992" y="163"/>
                  </a:moveTo>
                  <a:cubicBezTo>
                    <a:pt x="86020" y="163"/>
                    <a:pt x="0" y="101229"/>
                    <a:pt x="0" y="225680"/>
                  </a:cubicBezTo>
                  <a:cubicBezTo>
                    <a:pt x="0" y="350131"/>
                    <a:pt x="85857" y="451197"/>
                    <a:pt x="191992" y="451197"/>
                  </a:cubicBezTo>
                  <a:lnTo>
                    <a:pt x="330344" y="451197"/>
                  </a:lnTo>
                  <a:lnTo>
                    <a:pt x="330344" y="0"/>
                  </a:lnTo>
                  <a:lnTo>
                    <a:pt x="19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3770538" y="4089189"/>
              <a:ext cx="383983" cy="451033"/>
            </a:xfrm>
            <a:custGeom>
              <a:rect b="b" l="l" r="r" t="t"/>
              <a:pathLst>
                <a:path extrusionOk="0" h="451033" w="383983">
                  <a:moveTo>
                    <a:pt x="383984" y="225517"/>
                  </a:moveTo>
                  <a:cubicBezTo>
                    <a:pt x="383984" y="350066"/>
                    <a:pt x="298026" y="451033"/>
                    <a:pt x="191992" y="451033"/>
                  </a:cubicBezTo>
                  <a:cubicBezTo>
                    <a:pt x="85958" y="451033"/>
                    <a:pt x="1" y="350066"/>
                    <a:pt x="1" y="225517"/>
                  </a:cubicBezTo>
                  <a:cubicBezTo>
                    <a:pt x="1" y="100967"/>
                    <a:pt x="85958" y="0"/>
                    <a:pt x="191992" y="0"/>
                  </a:cubicBezTo>
                  <a:cubicBezTo>
                    <a:pt x="298026" y="0"/>
                    <a:pt x="383984" y="100967"/>
                    <a:pt x="383984" y="225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3451643" y="3532511"/>
              <a:ext cx="2258600" cy="895688"/>
            </a:xfrm>
            <a:custGeom>
              <a:rect b="b" l="l" r="r" t="t"/>
              <a:pathLst>
                <a:path extrusionOk="0" h="895688" w="2258600">
                  <a:moveTo>
                    <a:pt x="2258600" y="696011"/>
                  </a:moveTo>
                  <a:lnTo>
                    <a:pt x="2207905" y="895689"/>
                  </a:lnTo>
                  <a:lnTo>
                    <a:pt x="124615" y="895689"/>
                  </a:lnTo>
                  <a:cubicBezTo>
                    <a:pt x="78170" y="895689"/>
                    <a:pt x="37613" y="870177"/>
                    <a:pt x="16190" y="832400"/>
                  </a:cubicBezTo>
                  <a:cubicBezTo>
                    <a:pt x="12592" y="826186"/>
                    <a:pt x="9485" y="819644"/>
                    <a:pt x="7032" y="812612"/>
                  </a:cubicBezTo>
                  <a:cubicBezTo>
                    <a:pt x="2617" y="799693"/>
                    <a:pt x="0" y="785629"/>
                    <a:pt x="0" y="771238"/>
                  </a:cubicBezTo>
                  <a:lnTo>
                    <a:pt x="0" y="599852"/>
                  </a:lnTo>
                  <a:cubicBezTo>
                    <a:pt x="0" y="582190"/>
                    <a:pt x="2944" y="565018"/>
                    <a:pt x="8667" y="549155"/>
                  </a:cubicBezTo>
                  <a:cubicBezTo>
                    <a:pt x="16190" y="527241"/>
                    <a:pt x="28455" y="507453"/>
                    <a:pt x="44318" y="491263"/>
                  </a:cubicBezTo>
                  <a:cubicBezTo>
                    <a:pt x="62144" y="472784"/>
                    <a:pt x="84875" y="458720"/>
                    <a:pt x="110714" y="451033"/>
                  </a:cubicBezTo>
                  <a:lnTo>
                    <a:pt x="585133" y="308266"/>
                  </a:lnTo>
                  <a:lnTo>
                    <a:pt x="964210" y="71138"/>
                  </a:lnTo>
                  <a:cubicBezTo>
                    <a:pt x="975821" y="63943"/>
                    <a:pt x="987596" y="57238"/>
                    <a:pt x="999534" y="51187"/>
                  </a:cubicBezTo>
                  <a:cubicBezTo>
                    <a:pt x="1064949" y="17662"/>
                    <a:pt x="1137723" y="0"/>
                    <a:pt x="1211477" y="0"/>
                  </a:cubicBezTo>
                  <a:lnTo>
                    <a:pt x="1854829" y="0"/>
                  </a:lnTo>
                  <a:lnTo>
                    <a:pt x="1959820" y="248739"/>
                  </a:lnTo>
                  <a:lnTo>
                    <a:pt x="2207741" y="303851"/>
                  </a:lnTo>
                  <a:lnTo>
                    <a:pt x="2258437" y="6961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3451806" y="4023447"/>
              <a:ext cx="119178" cy="109733"/>
            </a:xfrm>
            <a:custGeom>
              <a:rect b="b" l="l" r="r" t="t"/>
              <a:pathLst>
                <a:path extrusionOk="0" h="109733" w="119178">
                  <a:moveTo>
                    <a:pt x="90926" y="109733"/>
                  </a:moveTo>
                  <a:cubicBezTo>
                    <a:pt x="90108" y="109733"/>
                    <a:pt x="89127" y="109733"/>
                    <a:pt x="88310" y="109733"/>
                  </a:cubicBezTo>
                  <a:lnTo>
                    <a:pt x="0" y="109733"/>
                  </a:lnTo>
                  <a:lnTo>
                    <a:pt x="0" y="108752"/>
                  </a:lnTo>
                  <a:cubicBezTo>
                    <a:pt x="0" y="91090"/>
                    <a:pt x="2944" y="74082"/>
                    <a:pt x="8667" y="58055"/>
                  </a:cubicBezTo>
                  <a:cubicBezTo>
                    <a:pt x="16190" y="36142"/>
                    <a:pt x="28455" y="16354"/>
                    <a:pt x="44482" y="0"/>
                  </a:cubicBezTo>
                  <a:lnTo>
                    <a:pt x="76699" y="4088"/>
                  </a:lnTo>
                  <a:cubicBezTo>
                    <a:pt x="88146" y="5560"/>
                    <a:pt x="97795" y="13410"/>
                    <a:pt x="101720" y="24367"/>
                  </a:cubicBezTo>
                  <a:lnTo>
                    <a:pt x="117419" y="68849"/>
                  </a:lnTo>
                  <a:cubicBezTo>
                    <a:pt x="124124" y="87983"/>
                    <a:pt x="110878" y="107934"/>
                    <a:pt x="91090" y="109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6357193" y="3943641"/>
              <a:ext cx="92451" cy="162447"/>
            </a:xfrm>
            <a:custGeom>
              <a:rect b="b" l="l" r="r" t="t"/>
              <a:pathLst>
                <a:path extrusionOk="0" h="162447" w="92451">
                  <a:moveTo>
                    <a:pt x="164" y="0"/>
                  </a:moveTo>
                  <a:lnTo>
                    <a:pt x="46608" y="162228"/>
                  </a:lnTo>
                  <a:lnTo>
                    <a:pt x="46608" y="162228"/>
                  </a:lnTo>
                  <a:cubicBezTo>
                    <a:pt x="74900" y="165172"/>
                    <a:pt x="98449" y="138025"/>
                    <a:pt x="91090" y="110714"/>
                  </a:cubicBezTo>
                  <a:lnTo>
                    <a:pt x="79643" y="67704"/>
                  </a:lnTo>
                  <a:cubicBezTo>
                    <a:pt x="69830" y="30581"/>
                    <a:pt x="38595" y="408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29"/>
            <p:cNvGrpSpPr/>
            <p:nvPr/>
          </p:nvGrpSpPr>
          <p:grpSpPr>
            <a:xfrm>
              <a:off x="4394593" y="4088862"/>
              <a:ext cx="522171" cy="451360"/>
              <a:chOff x="5347093" y="4755612"/>
              <a:chExt cx="522171" cy="451360"/>
            </a:xfrm>
          </p:grpSpPr>
          <p:sp>
            <p:nvSpPr>
              <p:cNvPr id="735" name="Google Shape;735;p29"/>
              <p:cNvSpPr/>
              <p:nvPr/>
            </p:nvSpPr>
            <p:spPr>
              <a:xfrm>
                <a:off x="5347093" y="4755612"/>
                <a:ext cx="330343" cy="451196"/>
              </a:xfrm>
              <a:custGeom>
                <a:rect b="b" l="l" r="r" t="t"/>
                <a:pathLst>
                  <a:path extrusionOk="0" h="451196" w="330343">
                    <a:moveTo>
                      <a:pt x="191992" y="163"/>
                    </a:moveTo>
                    <a:cubicBezTo>
                      <a:pt x="86020" y="163"/>
                      <a:pt x="0" y="101229"/>
                      <a:pt x="0" y="225680"/>
                    </a:cubicBezTo>
                    <a:cubicBezTo>
                      <a:pt x="0" y="350131"/>
                      <a:pt x="85857" y="451197"/>
                      <a:pt x="191992" y="451197"/>
                    </a:cubicBezTo>
                    <a:lnTo>
                      <a:pt x="330343" y="451197"/>
                    </a:lnTo>
                    <a:lnTo>
                      <a:pt x="330343" y="0"/>
                    </a:lnTo>
                    <a:lnTo>
                      <a:pt x="191992" y="0"/>
                    </a:lnTo>
                    <a:close/>
                  </a:path>
                </a:pathLst>
              </a:custGeom>
              <a:solidFill>
                <a:srgbClr val="1A0B4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5485281" y="4755939"/>
                <a:ext cx="383983" cy="451033"/>
              </a:xfrm>
              <a:custGeom>
                <a:rect b="b" l="l" r="r" t="t"/>
                <a:pathLst>
                  <a:path extrusionOk="0" h="451033" w="383983">
                    <a:moveTo>
                      <a:pt x="383983" y="225517"/>
                    </a:moveTo>
                    <a:cubicBezTo>
                      <a:pt x="383983" y="350066"/>
                      <a:pt x="298026" y="451033"/>
                      <a:pt x="191992" y="451033"/>
                    </a:cubicBezTo>
                    <a:cubicBezTo>
                      <a:pt x="85958" y="451033"/>
                      <a:pt x="0" y="350066"/>
                      <a:pt x="0" y="225517"/>
                    </a:cubicBezTo>
                    <a:cubicBezTo>
                      <a:pt x="0" y="100967"/>
                      <a:pt x="85958" y="0"/>
                      <a:pt x="191992" y="0"/>
                    </a:cubicBezTo>
                    <a:cubicBezTo>
                      <a:pt x="298026" y="0"/>
                      <a:pt x="383983" y="100967"/>
                      <a:pt x="383983" y="225517"/>
                    </a:cubicBezTo>
                    <a:close/>
                  </a:path>
                </a:pathLst>
              </a:custGeom>
              <a:solidFill>
                <a:srgbClr val="24006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5538430" y="4818083"/>
                <a:ext cx="277684" cy="326418"/>
              </a:xfrm>
              <a:custGeom>
                <a:rect b="b" l="l" r="r" t="t"/>
                <a:pathLst>
                  <a:path extrusionOk="0" h="326418" w="277684">
                    <a:moveTo>
                      <a:pt x="138843" y="326418"/>
                    </a:moveTo>
                    <a:cubicBezTo>
                      <a:pt x="62307" y="326418"/>
                      <a:pt x="0" y="253154"/>
                      <a:pt x="0" y="163209"/>
                    </a:cubicBezTo>
                    <a:cubicBezTo>
                      <a:pt x="0" y="73264"/>
                      <a:pt x="62307" y="0"/>
                      <a:pt x="138843" y="0"/>
                    </a:cubicBezTo>
                    <a:cubicBezTo>
                      <a:pt x="215378" y="0"/>
                      <a:pt x="277685" y="73264"/>
                      <a:pt x="277685" y="163209"/>
                    </a:cubicBezTo>
                    <a:cubicBezTo>
                      <a:pt x="277685" y="253154"/>
                      <a:pt x="215378" y="326418"/>
                      <a:pt x="138843" y="326418"/>
                    </a:cubicBezTo>
                    <a:close/>
                    <a:moveTo>
                      <a:pt x="138843" y="20442"/>
                    </a:moveTo>
                    <a:cubicBezTo>
                      <a:pt x="71793" y="20442"/>
                      <a:pt x="17172" y="84548"/>
                      <a:pt x="17172" y="163373"/>
                    </a:cubicBezTo>
                    <a:cubicBezTo>
                      <a:pt x="17172" y="242197"/>
                      <a:pt x="71793" y="306304"/>
                      <a:pt x="138843" y="306304"/>
                    </a:cubicBezTo>
                    <a:cubicBezTo>
                      <a:pt x="205893" y="306304"/>
                      <a:pt x="260514" y="242197"/>
                      <a:pt x="260514" y="163373"/>
                    </a:cubicBezTo>
                    <a:cubicBezTo>
                      <a:pt x="260514" y="84548"/>
                      <a:pt x="205893" y="20442"/>
                      <a:pt x="138843" y="20442"/>
                    </a:cubicBezTo>
                    <a:close/>
                  </a:path>
                </a:pathLst>
              </a:custGeom>
              <a:solidFill>
                <a:srgbClr val="2E12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5555765" y="4838525"/>
                <a:ext cx="243015" cy="285861"/>
              </a:xfrm>
              <a:custGeom>
                <a:rect b="b" l="l" r="r" t="t"/>
                <a:pathLst>
                  <a:path extrusionOk="0" h="285861" w="243015">
                    <a:moveTo>
                      <a:pt x="243015" y="142931"/>
                    </a:moveTo>
                    <a:cubicBezTo>
                      <a:pt x="243015" y="221869"/>
                      <a:pt x="188614" y="285862"/>
                      <a:pt x="121508" y="285862"/>
                    </a:cubicBezTo>
                    <a:cubicBezTo>
                      <a:pt x="54401" y="285862"/>
                      <a:pt x="0" y="221869"/>
                      <a:pt x="0" y="142931"/>
                    </a:cubicBezTo>
                    <a:cubicBezTo>
                      <a:pt x="0" y="63992"/>
                      <a:pt x="54401" y="0"/>
                      <a:pt x="121508" y="0"/>
                    </a:cubicBezTo>
                    <a:cubicBezTo>
                      <a:pt x="188615" y="0"/>
                      <a:pt x="243015" y="63992"/>
                      <a:pt x="243015" y="142931"/>
                    </a:cubicBezTo>
                    <a:close/>
                  </a:path>
                </a:pathLst>
              </a:custGeom>
              <a:solidFill>
                <a:srgbClr val="4225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5604009" y="4895435"/>
                <a:ext cx="146528" cy="172040"/>
              </a:xfrm>
              <a:custGeom>
                <a:rect b="b" l="l" r="r" t="t"/>
                <a:pathLst>
                  <a:path extrusionOk="0" h="172040" w="146528">
                    <a:moveTo>
                      <a:pt x="73264" y="172040"/>
                    </a:moveTo>
                    <a:cubicBezTo>
                      <a:pt x="32871" y="172040"/>
                      <a:pt x="0" y="133446"/>
                      <a:pt x="0" y="86020"/>
                    </a:cubicBezTo>
                    <a:cubicBezTo>
                      <a:pt x="0" y="38595"/>
                      <a:pt x="32871" y="0"/>
                      <a:pt x="73264" y="0"/>
                    </a:cubicBezTo>
                    <a:cubicBezTo>
                      <a:pt x="113658" y="0"/>
                      <a:pt x="146528" y="38595"/>
                      <a:pt x="146528" y="86020"/>
                    </a:cubicBezTo>
                    <a:cubicBezTo>
                      <a:pt x="146528" y="133446"/>
                      <a:pt x="113658" y="172040"/>
                      <a:pt x="73264" y="172040"/>
                    </a:cubicBezTo>
                    <a:close/>
                    <a:moveTo>
                      <a:pt x="73264" y="20115"/>
                    </a:moveTo>
                    <a:cubicBezTo>
                      <a:pt x="42356" y="20115"/>
                      <a:pt x="17335" y="49552"/>
                      <a:pt x="17335" y="85857"/>
                    </a:cubicBezTo>
                    <a:cubicBezTo>
                      <a:pt x="17335" y="122162"/>
                      <a:pt x="42520" y="151598"/>
                      <a:pt x="73264" y="151598"/>
                    </a:cubicBezTo>
                    <a:cubicBezTo>
                      <a:pt x="104009" y="151598"/>
                      <a:pt x="129194" y="121998"/>
                      <a:pt x="129194" y="85857"/>
                    </a:cubicBezTo>
                    <a:cubicBezTo>
                      <a:pt x="129194" y="49715"/>
                      <a:pt x="104009" y="20115"/>
                      <a:pt x="73264" y="20115"/>
                    </a:cubicBezTo>
                    <a:close/>
                  </a:path>
                </a:pathLst>
              </a:custGeom>
              <a:solidFill>
                <a:srgbClr val="2E12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0" name="Google Shape;740;p29"/>
            <p:cNvSpPr/>
            <p:nvPr/>
          </p:nvSpPr>
          <p:spPr>
            <a:xfrm>
              <a:off x="4603265" y="4032278"/>
              <a:ext cx="380876" cy="396085"/>
            </a:xfrm>
            <a:custGeom>
              <a:rect b="b" l="l" r="r" t="t"/>
              <a:pathLst>
                <a:path extrusionOk="0" h="396085" w="380876">
                  <a:moveTo>
                    <a:pt x="0" y="0"/>
                  </a:moveTo>
                  <a:lnTo>
                    <a:pt x="380876" y="0"/>
                  </a:lnTo>
                  <a:lnTo>
                    <a:pt x="380876" y="396085"/>
                  </a:lnTo>
                  <a:lnTo>
                    <a:pt x="0" y="3960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6052197" y="4032278"/>
              <a:ext cx="380876" cy="396084"/>
            </a:xfrm>
            <a:custGeom>
              <a:rect b="b" l="l" r="r" t="t"/>
              <a:pathLst>
                <a:path extrusionOk="0" h="396084" w="380876">
                  <a:moveTo>
                    <a:pt x="0" y="0"/>
                  </a:moveTo>
                  <a:lnTo>
                    <a:pt x="233694" y="0"/>
                  </a:lnTo>
                  <a:cubicBezTo>
                    <a:pt x="314971" y="0"/>
                    <a:pt x="380876" y="65905"/>
                    <a:pt x="380876" y="147183"/>
                  </a:cubicBezTo>
                  <a:lnTo>
                    <a:pt x="380876" y="396085"/>
                  </a:lnTo>
                  <a:lnTo>
                    <a:pt x="0" y="39608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94593" y="4088862"/>
              <a:ext cx="330343" cy="451196"/>
            </a:xfrm>
            <a:custGeom>
              <a:rect b="b" l="l" r="r" t="t"/>
              <a:pathLst>
                <a:path extrusionOk="0" h="451196" w="330343">
                  <a:moveTo>
                    <a:pt x="191992" y="163"/>
                  </a:moveTo>
                  <a:cubicBezTo>
                    <a:pt x="86020" y="163"/>
                    <a:pt x="0" y="101229"/>
                    <a:pt x="0" y="225680"/>
                  </a:cubicBezTo>
                  <a:cubicBezTo>
                    <a:pt x="0" y="350131"/>
                    <a:pt x="85857" y="451197"/>
                    <a:pt x="191992" y="451197"/>
                  </a:cubicBezTo>
                  <a:lnTo>
                    <a:pt x="330343" y="451197"/>
                  </a:lnTo>
                  <a:lnTo>
                    <a:pt x="330343" y="0"/>
                  </a:lnTo>
                  <a:lnTo>
                    <a:pt x="19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4532781" y="4089189"/>
              <a:ext cx="383983" cy="451033"/>
            </a:xfrm>
            <a:custGeom>
              <a:rect b="b" l="l" r="r" t="t"/>
              <a:pathLst>
                <a:path extrusionOk="0" h="451033" w="383983">
                  <a:moveTo>
                    <a:pt x="383983" y="225517"/>
                  </a:moveTo>
                  <a:cubicBezTo>
                    <a:pt x="383983" y="350066"/>
                    <a:pt x="298026" y="451033"/>
                    <a:pt x="191992" y="451033"/>
                  </a:cubicBezTo>
                  <a:cubicBezTo>
                    <a:pt x="85958" y="451033"/>
                    <a:pt x="0" y="350066"/>
                    <a:pt x="0" y="225517"/>
                  </a:cubicBezTo>
                  <a:cubicBezTo>
                    <a:pt x="0" y="100967"/>
                    <a:pt x="85958" y="0"/>
                    <a:pt x="191992" y="0"/>
                  </a:cubicBezTo>
                  <a:cubicBezTo>
                    <a:pt x="298026" y="0"/>
                    <a:pt x="383983" y="100967"/>
                    <a:pt x="383983" y="225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4585930" y="4151333"/>
              <a:ext cx="277684" cy="326418"/>
            </a:xfrm>
            <a:custGeom>
              <a:rect b="b" l="l" r="r" t="t"/>
              <a:pathLst>
                <a:path extrusionOk="0" h="326418" w="277684">
                  <a:moveTo>
                    <a:pt x="138843" y="326418"/>
                  </a:moveTo>
                  <a:cubicBezTo>
                    <a:pt x="62307" y="326418"/>
                    <a:pt x="0" y="253154"/>
                    <a:pt x="0" y="163209"/>
                  </a:cubicBezTo>
                  <a:cubicBezTo>
                    <a:pt x="0" y="73264"/>
                    <a:pt x="62307" y="0"/>
                    <a:pt x="138843" y="0"/>
                  </a:cubicBezTo>
                  <a:cubicBezTo>
                    <a:pt x="215378" y="0"/>
                    <a:pt x="277685" y="73264"/>
                    <a:pt x="277685" y="163209"/>
                  </a:cubicBezTo>
                  <a:cubicBezTo>
                    <a:pt x="277685" y="253154"/>
                    <a:pt x="215378" y="326418"/>
                    <a:pt x="138843" y="326418"/>
                  </a:cubicBezTo>
                  <a:close/>
                  <a:moveTo>
                    <a:pt x="138843" y="20442"/>
                  </a:moveTo>
                  <a:cubicBezTo>
                    <a:pt x="71793" y="20442"/>
                    <a:pt x="17172" y="84548"/>
                    <a:pt x="17172" y="163373"/>
                  </a:cubicBezTo>
                  <a:cubicBezTo>
                    <a:pt x="17172" y="242197"/>
                    <a:pt x="71793" y="306304"/>
                    <a:pt x="138843" y="306304"/>
                  </a:cubicBezTo>
                  <a:cubicBezTo>
                    <a:pt x="205893" y="306304"/>
                    <a:pt x="260514" y="242197"/>
                    <a:pt x="260514" y="163373"/>
                  </a:cubicBezTo>
                  <a:cubicBezTo>
                    <a:pt x="260514" y="84548"/>
                    <a:pt x="205893" y="20442"/>
                    <a:pt x="138843" y="204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4651509" y="4228685"/>
              <a:ext cx="146528" cy="172040"/>
            </a:xfrm>
            <a:custGeom>
              <a:rect b="b" l="l" r="r" t="t"/>
              <a:pathLst>
                <a:path extrusionOk="0" h="172040" w="146528">
                  <a:moveTo>
                    <a:pt x="73264" y="172040"/>
                  </a:moveTo>
                  <a:cubicBezTo>
                    <a:pt x="32871" y="172040"/>
                    <a:pt x="0" y="133446"/>
                    <a:pt x="0" y="86020"/>
                  </a:cubicBezTo>
                  <a:cubicBezTo>
                    <a:pt x="0" y="38595"/>
                    <a:pt x="32871" y="0"/>
                    <a:pt x="73264" y="0"/>
                  </a:cubicBezTo>
                  <a:cubicBezTo>
                    <a:pt x="113658" y="0"/>
                    <a:pt x="146528" y="38595"/>
                    <a:pt x="146528" y="86020"/>
                  </a:cubicBezTo>
                  <a:cubicBezTo>
                    <a:pt x="146528" y="133446"/>
                    <a:pt x="113658" y="172040"/>
                    <a:pt x="73264" y="172040"/>
                  </a:cubicBezTo>
                  <a:close/>
                  <a:moveTo>
                    <a:pt x="73264" y="20115"/>
                  </a:moveTo>
                  <a:cubicBezTo>
                    <a:pt x="42356" y="20115"/>
                    <a:pt x="17335" y="49552"/>
                    <a:pt x="17335" y="85857"/>
                  </a:cubicBezTo>
                  <a:cubicBezTo>
                    <a:pt x="17335" y="122162"/>
                    <a:pt x="42520" y="151598"/>
                    <a:pt x="73264" y="151598"/>
                  </a:cubicBezTo>
                  <a:cubicBezTo>
                    <a:pt x="104009" y="151598"/>
                    <a:pt x="129194" y="121998"/>
                    <a:pt x="129194" y="85857"/>
                  </a:cubicBezTo>
                  <a:cubicBezTo>
                    <a:pt x="129194" y="49715"/>
                    <a:pt x="104009" y="20115"/>
                    <a:pt x="73264" y="201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5887026" y="4088862"/>
              <a:ext cx="330343" cy="451196"/>
            </a:xfrm>
            <a:custGeom>
              <a:rect b="b" l="l" r="r" t="t"/>
              <a:pathLst>
                <a:path extrusionOk="0" h="451196" w="330343">
                  <a:moveTo>
                    <a:pt x="191992" y="163"/>
                  </a:moveTo>
                  <a:cubicBezTo>
                    <a:pt x="86020" y="163"/>
                    <a:pt x="0" y="101229"/>
                    <a:pt x="0" y="225680"/>
                  </a:cubicBezTo>
                  <a:cubicBezTo>
                    <a:pt x="0" y="350131"/>
                    <a:pt x="85857" y="451197"/>
                    <a:pt x="191992" y="451197"/>
                  </a:cubicBezTo>
                  <a:lnTo>
                    <a:pt x="330344" y="451197"/>
                  </a:lnTo>
                  <a:lnTo>
                    <a:pt x="330344" y="0"/>
                  </a:lnTo>
                  <a:lnTo>
                    <a:pt x="19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6025214" y="4089189"/>
              <a:ext cx="383983" cy="451033"/>
            </a:xfrm>
            <a:custGeom>
              <a:rect b="b" l="l" r="r" t="t"/>
              <a:pathLst>
                <a:path extrusionOk="0" h="451033" w="383983">
                  <a:moveTo>
                    <a:pt x="383984" y="225517"/>
                  </a:moveTo>
                  <a:cubicBezTo>
                    <a:pt x="383984" y="350066"/>
                    <a:pt x="298026" y="451033"/>
                    <a:pt x="191992" y="451033"/>
                  </a:cubicBezTo>
                  <a:cubicBezTo>
                    <a:pt x="85958" y="451033"/>
                    <a:pt x="0" y="350066"/>
                    <a:pt x="0" y="225517"/>
                  </a:cubicBezTo>
                  <a:cubicBezTo>
                    <a:pt x="0" y="100967"/>
                    <a:pt x="85958" y="0"/>
                    <a:pt x="191992" y="0"/>
                  </a:cubicBezTo>
                  <a:cubicBezTo>
                    <a:pt x="298026" y="0"/>
                    <a:pt x="383984" y="100967"/>
                    <a:pt x="383984" y="225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6078363" y="4151333"/>
              <a:ext cx="277684" cy="326418"/>
            </a:xfrm>
            <a:custGeom>
              <a:rect b="b" l="l" r="r" t="t"/>
              <a:pathLst>
                <a:path extrusionOk="0" h="326418" w="277684">
                  <a:moveTo>
                    <a:pt x="138842" y="326418"/>
                  </a:moveTo>
                  <a:cubicBezTo>
                    <a:pt x="62307" y="326418"/>
                    <a:pt x="0" y="253154"/>
                    <a:pt x="0" y="163209"/>
                  </a:cubicBezTo>
                  <a:cubicBezTo>
                    <a:pt x="0" y="73264"/>
                    <a:pt x="62307" y="0"/>
                    <a:pt x="138842" y="0"/>
                  </a:cubicBezTo>
                  <a:cubicBezTo>
                    <a:pt x="215378" y="0"/>
                    <a:pt x="277685" y="73264"/>
                    <a:pt x="277685" y="163209"/>
                  </a:cubicBezTo>
                  <a:cubicBezTo>
                    <a:pt x="277685" y="253154"/>
                    <a:pt x="215378" y="326418"/>
                    <a:pt x="138842" y="326418"/>
                  </a:cubicBezTo>
                  <a:close/>
                  <a:moveTo>
                    <a:pt x="138842" y="20442"/>
                  </a:moveTo>
                  <a:cubicBezTo>
                    <a:pt x="71793" y="20442"/>
                    <a:pt x="17171" y="84548"/>
                    <a:pt x="17171" y="163373"/>
                  </a:cubicBezTo>
                  <a:cubicBezTo>
                    <a:pt x="17171" y="242197"/>
                    <a:pt x="71793" y="306304"/>
                    <a:pt x="138842" y="306304"/>
                  </a:cubicBezTo>
                  <a:cubicBezTo>
                    <a:pt x="205892" y="306304"/>
                    <a:pt x="260513" y="242197"/>
                    <a:pt x="260513" y="163373"/>
                  </a:cubicBezTo>
                  <a:cubicBezTo>
                    <a:pt x="260513" y="84548"/>
                    <a:pt x="205892" y="20442"/>
                    <a:pt x="138842" y="204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143942" y="4228685"/>
              <a:ext cx="146528" cy="172040"/>
            </a:xfrm>
            <a:custGeom>
              <a:rect b="b" l="l" r="r" t="t"/>
              <a:pathLst>
                <a:path extrusionOk="0" h="172040" w="146528">
                  <a:moveTo>
                    <a:pt x="73264" y="172040"/>
                  </a:moveTo>
                  <a:cubicBezTo>
                    <a:pt x="32870" y="172040"/>
                    <a:pt x="0" y="133446"/>
                    <a:pt x="0" y="86020"/>
                  </a:cubicBezTo>
                  <a:cubicBezTo>
                    <a:pt x="0" y="38595"/>
                    <a:pt x="32870" y="0"/>
                    <a:pt x="73264" y="0"/>
                  </a:cubicBezTo>
                  <a:cubicBezTo>
                    <a:pt x="113657" y="0"/>
                    <a:pt x="146528" y="38595"/>
                    <a:pt x="146528" y="86020"/>
                  </a:cubicBezTo>
                  <a:cubicBezTo>
                    <a:pt x="146528" y="133446"/>
                    <a:pt x="113657" y="172040"/>
                    <a:pt x="73264" y="172040"/>
                  </a:cubicBezTo>
                  <a:close/>
                  <a:moveTo>
                    <a:pt x="73264" y="20115"/>
                  </a:moveTo>
                  <a:cubicBezTo>
                    <a:pt x="42356" y="20115"/>
                    <a:pt x="17335" y="49552"/>
                    <a:pt x="17335" y="85857"/>
                  </a:cubicBezTo>
                  <a:cubicBezTo>
                    <a:pt x="17335" y="122162"/>
                    <a:pt x="42520" y="151598"/>
                    <a:pt x="73264" y="151598"/>
                  </a:cubicBezTo>
                  <a:cubicBezTo>
                    <a:pt x="104009" y="151598"/>
                    <a:pt x="129194" y="121998"/>
                    <a:pt x="129194" y="85857"/>
                  </a:cubicBezTo>
                  <a:cubicBezTo>
                    <a:pt x="129194" y="49715"/>
                    <a:pt x="104009" y="20115"/>
                    <a:pt x="73264" y="201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278646" y="3532511"/>
              <a:ext cx="2220535" cy="896015"/>
            </a:xfrm>
            <a:custGeom>
              <a:rect b="b" l="l" r="r" t="t"/>
              <a:pathLst>
                <a:path extrusionOk="0" h="896015" w="2220535">
                  <a:moveTo>
                    <a:pt x="2059740" y="369592"/>
                  </a:moveTo>
                  <a:lnTo>
                    <a:pt x="1971267" y="206056"/>
                  </a:lnTo>
                  <a:lnTo>
                    <a:pt x="1933490" y="136226"/>
                  </a:lnTo>
                  <a:cubicBezTo>
                    <a:pt x="1890317" y="56257"/>
                    <a:pt x="1809039" y="3598"/>
                    <a:pt x="1716314" y="164"/>
                  </a:cubicBezTo>
                  <a:cubicBezTo>
                    <a:pt x="1712880" y="164"/>
                    <a:pt x="1709446" y="0"/>
                    <a:pt x="1706011" y="0"/>
                  </a:cubicBezTo>
                  <a:lnTo>
                    <a:pt x="1273621" y="0"/>
                  </a:lnTo>
                  <a:cubicBezTo>
                    <a:pt x="1273621" y="0"/>
                    <a:pt x="893235" y="0"/>
                    <a:pt x="893235" y="0"/>
                  </a:cubicBezTo>
                  <a:cubicBezTo>
                    <a:pt x="855295" y="0"/>
                    <a:pt x="819154" y="15209"/>
                    <a:pt x="792497" y="42192"/>
                  </a:cubicBezTo>
                  <a:lnTo>
                    <a:pt x="530348" y="308266"/>
                  </a:lnTo>
                  <a:lnTo>
                    <a:pt x="136062" y="437950"/>
                  </a:lnTo>
                  <a:cubicBezTo>
                    <a:pt x="71792" y="459047"/>
                    <a:pt x="21260" y="509416"/>
                    <a:pt x="0" y="573686"/>
                  </a:cubicBezTo>
                  <a:lnTo>
                    <a:pt x="13900" y="896016"/>
                  </a:lnTo>
                  <a:lnTo>
                    <a:pt x="248739" y="896016"/>
                  </a:lnTo>
                  <a:cubicBezTo>
                    <a:pt x="248739" y="896016"/>
                    <a:pt x="188067" y="646296"/>
                    <a:pt x="352257" y="564364"/>
                  </a:cubicBezTo>
                  <a:cubicBezTo>
                    <a:pt x="411294" y="534928"/>
                    <a:pt x="481287" y="533783"/>
                    <a:pt x="539833" y="564201"/>
                  </a:cubicBezTo>
                  <a:cubicBezTo>
                    <a:pt x="607537" y="599361"/>
                    <a:pt x="681619" y="685381"/>
                    <a:pt x="646132" y="896016"/>
                  </a:cubicBezTo>
                  <a:lnTo>
                    <a:pt x="1526611" y="896016"/>
                  </a:lnTo>
                  <a:cubicBezTo>
                    <a:pt x="1526611" y="896016"/>
                    <a:pt x="1526611" y="896016"/>
                    <a:pt x="1526611" y="896016"/>
                  </a:cubicBezTo>
                  <a:lnTo>
                    <a:pt x="1716641" y="896016"/>
                  </a:lnTo>
                  <a:cubicBezTo>
                    <a:pt x="1716641" y="896016"/>
                    <a:pt x="1669706" y="542777"/>
                    <a:pt x="1957203" y="542777"/>
                  </a:cubicBezTo>
                  <a:cubicBezTo>
                    <a:pt x="2187462" y="542777"/>
                    <a:pt x="2144452" y="896016"/>
                    <a:pt x="2144452" y="896016"/>
                  </a:cubicBezTo>
                  <a:cubicBezTo>
                    <a:pt x="2185336" y="896016"/>
                    <a:pt x="2220006" y="862000"/>
                    <a:pt x="2220497" y="821116"/>
                  </a:cubicBezTo>
                  <a:cubicBezTo>
                    <a:pt x="2223440" y="553244"/>
                    <a:pt x="2060067" y="369919"/>
                    <a:pt x="2060067" y="369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4888636" y="3583534"/>
              <a:ext cx="1367163" cy="267054"/>
            </a:xfrm>
            <a:custGeom>
              <a:rect b="b" l="l" r="r" t="t"/>
              <a:pathLst>
                <a:path extrusionOk="0" h="267054" w="1367163">
                  <a:moveTo>
                    <a:pt x="266728" y="0"/>
                  </a:moveTo>
                  <a:lnTo>
                    <a:pt x="0" y="267055"/>
                  </a:lnTo>
                  <a:lnTo>
                    <a:pt x="1367164" y="267055"/>
                  </a:lnTo>
                  <a:lnTo>
                    <a:pt x="1274276" y="97631"/>
                  </a:lnTo>
                  <a:cubicBezTo>
                    <a:pt x="1241241" y="37450"/>
                    <a:pt x="1177952" y="0"/>
                    <a:pt x="1109267" y="0"/>
                  </a:cubicBezTo>
                  <a:lnTo>
                    <a:pt x="266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4036939" y="3583534"/>
              <a:ext cx="1025209" cy="257079"/>
            </a:xfrm>
            <a:custGeom>
              <a:rect b="b" l="l" r="r" t="t"/>
              <a:pathLst>
                <a:path extrusionOk="0" h="257079" w="1025209">
                  <a:moveTo>
                    <a:pt x="1025209" y="0"/>
                  </a:moveTo>
                  <a:lnTo>
                    <a:pt x="771891" y="257079"/>
                  </a:lnTo>
                  <a:lnTo>
                    <a:pt x="0" y="257079"/>
                  </a:lnTo>
                  <a:lnTo>
                    <a:pt x="379077" y="19951"/>
                  </a:lnTo>
                  <a:cubicBezTo>
                    <a:pt x="390688" y="12756"/>
                    <a:pt x="402463" y="6051"/>
                    <a:pt x="414401" y="0"/>
                  </a:cubicBezTo>
                  <a:lnTo>
                    <a:pt x="1025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5479657" y="3571923"/>
              <a:ext cx="89944" cy="278665"/>
            </a:xfrm>
            <a:custGeom>
              <a:rect b="b" l="l" r="r" t="t"/>
              <a:pathLst>
                <a:path extrusionOk="0" h="278665" w="89944">
                  <a:moveTo>
                    <a:pt x="0" y="0"/>
                  </a:moveTo>
                  <a:lnTo>
                    <a:pt x="89945" y="278666"/>
                  </a:lnTo>
                </a:path>
              </a:pathLst>
            </a:custGeom>
            <a:noFill/>
            <a:ln cap="flat" cmpd="sng" w="16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956177" y="4359187"/>
              <a:ext cx="1049576" cy="16353"/>
            </a:xfrm>
            <a:custGeom>
              <a:rect b="b" l="l" r="r" t="t"/>
              <a:pathLst>
                <a:path extrusionOk="0" h="16353" w="1049576">
                  <a:moveTo>
                    <a:pt x="0" y="0"/>
                  </a:moveTo>
                  <a:lnTo>
                    <a:pt x="1049576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5484563" y="3930068"/>
              <a:ext cx="67540" cy="25511"/>
            </a:xfrm>
            <a:custGeom>
              <a:rect b="b" l="l" r="r" t="t"/>
              <a:pathLst>
                <a:path extrusionOk="0" h="25511" w="67540">
                  <a:moveTo>
                    <a:pt x="0" y="0"/>
                  </a:moveTo>
                  <a:lnTo>
                    <a:pt x="62471" y="0"/>
                  </a:lnTo>
                  <a:cubicBezTo>
                    <a:pt x="65251" y="0"/>
                    <a:pt x="67541" y="2289"/>
                    <a:pt x="67541" y="5070"/>
                  </a:cubicBezTo>
                  <a:lnTo>
                    <a:pt x="67541" y="25512"/>
                  </a:lnTo>
                  <a:lnTo>
                    <a:pt x="8177" y="25512"/>
                  </a:lnTo>
                  <a:cubicBezTo>
                    <a:pt x="3598" y="25512"/>
                    <a:pt x="0" y="21914"/>
                    <a:pt x="0" y="17335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6066589" y="3930068"/>
              <a:ext cx="67540" cy="25511"/>
            </a:xfrm>
            <a:custGeom>
              <a:rect b="b" l="l" r="r" t="t"/>
              <a:pathLst>
                <a:path extrusionOk="0" h="25511" w="67540">
                  <a:moveTo>
                    <a:pt x="0" y="0"/>
                  </a:moveTo>
                  <a:lnTo>
                    <a:pt x="62471" y="0"/>
                  </a:lnTo>
                  <a:cubicBezTo>
                    <a:pt x="65251" y="0"/>
                    <a:pt x="67541" y="2289"/>
                    <a:pt x="67541" y="5070"/>
                  </a:cubicBezTo>
                  <a:lnTo>
                    <a:pt x="67541" y="25512"/>
                  </a:lnTo>
                  <a:lnTo>
                    <a:pt x="8177" y="25512"/>
                  </a:lnTo>
                  <a:cubicBezTo>
                    <a:pt x="3598" y="25512"/>
                    <a:pt x="0" y="21914"/>
                    <a:pt x="0" y="17335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935433" y="3735623"/>
              <a:ext cx="179348" cy="134844"/>
            </a:xfrm>
            <a:custGeom>
              <a:rect b="b" l="l" r="r" t="t"/>
              <a:pathLst>
                <a:path extrusionOk="0" h="134844" w="179348">
                  <a:moveTo>
                    <a:pt x="137999" y="112186"/>
                  </a:moveTo>
                  <a:lnTo>
                    <a:pt x="24996" y="134427"/>
                  </a:lnTo>
                  <a:cubicBezTo>
                    <a:pt x="10277" y="137370"/>
                    <a:pt x="-2642" y="124287"/>
                    <a:pt x="466" y="109569"/>
                  </a:cubicBezTo>
                  <a:lnTo>
                    <a:pt x="15838" y="37940"/>
                  </a:lnTo>
                  <a:cubicBezTo>
                    <a:pt x="19927" y="18643"/>
                    <a:pt x="35135" y="3761"/>
                    <a:pt x="54433" y="0"/>
                  </a:cubicBezTo>
                  <a:lnTo>
                    <a:pt x="135056" y="10957"/>
                  </a:lnTo>
                  <a:cubicBezTo>
                    <a:pt x="156806" y="13900"/>
                    <a:pt x="174304" y="30418"/>
                    <a:pt x="178393" y="51841"/>
                  </a:cubicBezTo>
                  <a:lnTo>
                    <a:pt x="178393" y="51841"/>
                  </a:lnTo>
                  <a:cubicBezTo>
                    <a:pt x="183790" y="79642"/>
                    <a:pt x="165801" y="106626"/>
                    <a:pt x="137999" y="112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578383" y="4027699"/>
              <a:ext cx="460191" cy="61326"/>
            </a:xfrm>
            <a:custGeom>
              <a:rect b="b" l="l" r="r" t="t"/>
              <a:pathLst>
                <a:path extrusionOk="0" h="61326" w="460191">
                  <a:moveTo>
                    <a:pt x="0" y="0"/>
                  </a:moveTo>
                  <a:lnTo>
                    <a:pt x="460191" y="0"/>
                  </a:lnTo>
                  <a:lnTo>
                    <a:pt x="405570" y="51678"/>
                  </a:lnTo>
                  <a:cubicBezTo>
                    <a:pt x="399356" y="57565"/>
                    <a:pt x="384965" y="61326"/>
                    <a:pt x="368938" y="61326"/>
                  </a:cubicBezTo>
                  <a:lnTo>
                    <a:pt x="54621" y="61326"/>
                  </a:lnTo>
                  <a:cubicBezTo>
                    <a:pt x="34670" y="61326"/>
                    <a:pt x="17662" y="55439"/>
                    <a:pt x="15209" y="475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4022735" y="3989680"/>
              <a:ext cx="371694" cy="143663"/>
            </a:xfrm>
            <a:custGeom>
              <a:rect b="b" l="l" r="r" t="t"/>
              <a:pathLst>
                <a:path extrusionOk="0" h="143663" w="371694">
                  <a:moveTo>
                    <a:pt x="30721" y="143664"/>
                  </a:moveTo>
                  <a:lnTo>
                    <a:pt x="159588" y="143664"/>
                  </a:lnTo>
                  <a:cubicBezTo>
                    <a:pt x="164004" y="143664"/>
                    <a:pt x="168255" y="142683"/>
                    <a:pt x="172181" y="140884"/>
                  </a:cubicBezTo>
                  <a:lnTo>
                    <a:pt x="353706" y="58625"/>
                  </a:lnTo>
                  <a:cubicBezTo>
                    <a:pt x="364663" y="53719"/>
                    <a:pt x="371695" y="42762"/>
                    <a:pt x="371695" y="30660"/>
                  </a:cubicBezTo>
                  <a:lnTo>
                    <a:pt x="371695" y="30660"/>
                  </a:lnTo>
                  <a:cubicBezTo>
                    <a:pt x="371695" y="12181"/>
                    <a:pt x="355505" y="-2047"/>
                    <a:pt x="337189" y="242"/>
                  </a:cubicBezTo>
                  <a:lnTo>
                    <a:pt x="42496" y="38019"/>
                  </a:lnTo>
                  <a:cubicBezTo>
                    <a:pt x="31049" y="39491"/>
                    <a:pt x="21236" y="47341"/>
                    <a:pt x="17475" y="58298"/>
                  </a:cubicBezTo>
                  <a:lnTo>
                    <a:pt x="1776" y="102780"/>
                  </a:lnTo>
                  <a:cubicBezTo>
                    <a:pt x="-5256" y="122731"/>
                    <a:pt x="9462" y="143664"/>
                    <a:pt x="30721" y="143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3458674" y="4191072"/>
              <a:ext cx="782564" cy="174166"/>
            </a:xfrm>
            <a:custGeom>
              <a:rect b="b" l="l" r="r" t="t"/>
              <a:pathLst>
                <a:path extrusionOk="0" h="174166" w="782564">
                  <a:moveTo>
                    <a:pt x="777288" y="174003"/>
                  </a:moveTo>
                  <a:lnTo>
                    <a:pt x="9158" y="174003"/>
                  </a:lnTo>
                  <a:cubicBezTo>
                    <a:pt x="5560" y="152416"/>
                    <a:pt x="2617" y="129521"/>
                    <a:pt x="0" y="105317"/>
                  </a:cubicBezTo>
                  <a:cubicBezTo>
                    <a:pt x="27311" y="37123"/>
                    <a:pt x="60509" y="0"/>
                    <a:pt x="94851" y="0"/>
                  </a:cubicBezTo>
                  <a:lnTo>
                    <a:pt x="659542" y="0"/>
                  </a:lnTo>
                  <a:cubicBezTo>
                    <a:pt x="684236" y="0"/>
                    <a:pt x="708767" y="19461"/>
                    <a:pt x="731008" y="57074"/>
                  </a:cubicBezTo>
                  <a:lnTo>
                    <a:pt x="779578" y="139333"/>
                  </a:lnTo>
                  <a:cubicBezTo>
                    <a:pt x="784648" y="147837"/>
                    <a:pt x="782848" y="174166"/>
                    <a:pt x="777288" y="174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4888636" y="3900141"/>
              <a:ext cx="1285722" cy="16353"/>
            </a:xfrm>
            <a:custGeom>
              <a:rect b="b" l="l" r="r" t="t"/>
              <a:pathLst>
                <a:path extrusionOk="0" h="16353" w="1285722">
                  <a:moveTo>
                    <a:pt x="0" y="0"/>
                  </a:moveTo>
                  <a:lnTo>
                    <a:pt x="1285723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5569602" y="3863999"/>
              <a:ext cx="59853" cy="495188"/>
            </a:xfrm>
            <a:custGeom>
              <a:rect b="b" l="l" r="r" t="t"/>
              <a:pathLst>
                <a:path extrusionOk="0" h="495188" w="59853">
                  <a:moveTo>
                    <a:pt x="0" y="0"/>
                  </a:moveTo>
                  <a:lnTo>
                    <a:pt x="40884" y="40066"/>
                  </a:lnTo>
                  <a:lnTo>
                    <a:pt x="59854" y="495188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5967322" y="3863999"/>
              <a:ext cx="207037" cy="495188"/>
            </a:xfrm>
            <a:custGeom>
              <a:rect b="b" l="l" r="r" t="t"/>
              <a:pathLst>
                <a:path extrusionOk="0" h="495188" w="207037">
                  <a:moveTo>
                    <a:pt x="169751" y="0"/>
                  </a:moveTo>
                  <a:lnTo>
                    <a:pt x="207037" y="40066"/>
                  </a:lnTo>
                  <a:lnTo>
                    <a:pt x="207037" y="183815"/>
                  </a:lnTo>
                  <a:cubicBezTo>
                    <a:pt x="207037" y="183815"/>
                    <a:pt x="0" y="224699"/>
                    <a:pt x="0" y="495188"/>
                  </a:cubicBez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394415" y="4178316"/>
              <a:ext cx="63316" cy="25511"/>
            </a:xfrm>
            <a:custGeom>
              <a:rect b="b" l="l" r="r" t="t"/>
              <a:pathLst>
                <a:path extrusionOk="0" h="25511" w="63316">
                  <a:moveTo>
                    <a:pt x="49893" y="25512"/>
                  </a:moveTo>
                  <a:lnTo>
                    <a:pt x="12116" y="25512"/>
                  </a:lnTo>
                  <a:cubicBezTo>
                    <a:pt x="5084" y="25512"/>
                    <a:pt x="-313" y="19788"/>
                    <a:pt x="14" y="12756"/>
                  </a:cubicBezTo>
                  <a:lnTo>
                    <a:pt x="14" y="12756"/>
                  </a:lnTo>
                  <a:cubicBezTo>
                    <a:pt x="341" y="5724"/>
                    <a:pt x="6392" y="0"/>
                    <a:pt x="13424" y="0"/>
                  </a:cubicBezTo>
                  <a:lnTo>
                    <a:pt x="51201" y="0"/>
                  </a:lnTo>
                  <a:cubicBezTo>
                    <a:pt x="58233" y="0"/>
                    <a:pt x="63630" y="5724"/>
                    <a:pt x="63303" y="12756"/>
                  </a:cubicBezTo>
                  <a:lnTo>
                    <a:pt x="63303" y="12756"/>
                  </a:lnTo>
                  <a:cubicBezTo>
                    <a:pt x="62976" y="19788"/>
                    <a:pt x="56925" y="25512"/>
                    <a:pt x="49893" y="25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451643" y="4272513"/>
              <a:ext cx="801001" cy="16353"/>
            </a:xfrm>
            <a:custGeom>
              <a:rect b="b" l="l" r="r" t="t"/>
              <a:pathLst>
                <a:path extrusionOk="0" h="16353" w="801001">
                  <a:moveTo>
                    <a:pt x="801001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29"/>
          <p:cNvGrpSpPr/>
          <p:nvPr/>
        </p:nvGrpSpPr>
        <p:grpSpPr>
          <a:xfrm>
            <a:off x="1753353" y="1874246"/>
            <a:ext cx="604163" cy="697814"/>
            <a:chOff x="-2355372" y="2872133"/>
            <a:chExt cx="604163" cy="697814"/>
          </a:xfrm>
        </p:grpSpPr>
        <p:sp>
          <p:nvSpPr>
            <p:cNvPr id="767" name="Google Shape;767;p29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29"/>
          <p:cNvSpPr/>
          <p:nvPr/>
        </p:nvSpPr>
        <p:spPr>
          <a:xfrm>
            <a:off x="514345" y="147649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874" y="1438275"/>
            <a:ext cx="1354425" cy="1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600" y="1055825"/>
            <a:ext cx="1763476" cy="17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9"/>
          <p:cNvPicPr preferRelativeResize="0"/>
          <p:nvPr/>
        </p:nvPicPr>
        <p:blipFill rotWithShape="1">
          <a:blip r:embed="rId5">
            <a:alphaModFix/>
          </a:blip>
          <a:srcRect b="0" l="2114" r="0" t="10506"/>
          <a:stretch/>
        </p:blipFill>
        <p:spPr>
          <a:xfrm>
            <a:off x="3088825" y="3490950"/>
            <a:ext cx="1198550" cy="12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1375" y="1552575"/>
            <a:ext cx="2122849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1600" y="2496325"/>
            <a:ext cx="1085674" cy="1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575" y="2566875"/>
            <a:ext cx="922500" cy="9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1600" y="4065925"/>
            <a:ext cx="2038350" cy="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2009" y="2496325"/>
            <a:ext cx="1454466" cy="1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9"/>
          <p:cNvSpPr txBox="1"/>
          <p:nvPr/>
        </p:nvSpPr>
        <p:spPr>
          <a:xfrm>
            <a:off x="7400925" y="3823600"/>
            <a:ext cx="180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 API</a:t>
            </a:r>
            <a:endParaRPr b="1" sz="2400">
              <a:solidFill>
                <a:schemeClr val="accent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Representation (in theory) (Block level)</a:t>
            </a:r>
            <a:endParaRPr/>
          </a:p>
        </p:txBody>
      </p:sp>
      <p:sp>
        <p:nvSpPr>
          <p:cNvPr id="791" name="Google Shape;791;p30"/>
          <p:cNvSpPr/>
          <p:nvPr/>
        </p:nvSpPr>
        <p:spPr>
          <a:xfrm>
            <a:off x="3279125" y="1552600"/>
            <a:ext cx="2195400" cy="29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2" name="Google Shape;792;p30"/>
          <p:cNvSpPr/>
          <p:nvPr/>
        </p:nvSpPr>
        <p:spPr>
          <a:xfrm>
            <a:off x="1041425" y="3514550"/>
            <a:ext cx="1520700" cy="84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GPS Module (Pycom)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93" name="Google Shape;793;p30"/>
          <p:cNvCxnSpPr>
            <a:stCxn id="792" idx="3"/>
          </p:cNvCxnSpPr>
          <p:nvPr/>
        </p:nvCxnSpPr>
        <p:spPr>
          <a:xfrm>
            <a:off x="2562125" y="3935450"/>
            <a:ext cx="717000" cy="138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30"/>
          <p:cNvSpPr txBox="1"/>
          <p:nvPr/>
        </p:nvSpPr>
        <p:spPr>
          <a:xfrm>
            <a:off x="2562125" y="3346850"/>
            <a:ext cx="110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Serial USB</a:t>
            </a:r>
            <a:endParaRPr b="1" sz="1700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5" name="Google Shape;795;p30"/>
          <p:cNvSpPr txBox="1"/>
          <p:nvPr/>
        </p:nvSpPr>
        <p:spPr>
          <a:xfrm>
            <a:off x="3459400" y="1838925"/>
            <a:ext cx="1230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SBC</a:t>
            </a:r>
            <a:endParaRPr b="1" sz="2100">
              <a:solidFill>
                <a:schemeClr val="accent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6" name="Google Shape;796;p30"/>
          <p:cNvSpPr/>
          <p:nvPr/>
        </p:nvSpPr>
        <p:spPr>
          <a:xfrm>
            <a:off x="3724525" y="2367725"/>
            <a:ext cx="1457100" cy="1935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7" name="Google Shape;797;p30"/>
          <p:cNvSpPr txBox="1"/>
          <p:nvPr/>
        </p:nvSpPr>
        <p:spPr>
          <a:xfrm>
            <a:off x="3877625" y="2999425"/>
            <a:ext cx="15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SenseHAT</a:t>
            </a:r>
            <a:endParaRPr b="1" sz="2100">
              <a:solidFill>
                <a:schemeClr val="accent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/>
          <p:nvPr/>
        </p:nvSpPr>
        <p:spPr>
          <a:xfrm>
            <a:off x="4839613" y="2516675"/>
            <a:ext cx="3546000" cy="3546000"/>
          </a:xfrm>
          <a:prstGeom prst="pie">
            <a:avLst>
              <a:gd fmla="val 10819444" name="adj1"/>
              <a:gd fmla="val 21599742" name="adj2"/>
            </a:avLst>
          </a:prstGeom>
          <a:solidFill>
            <a:srgbClr val="E9E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804" name="Google Shape;804;p31"/>
          <p:cNvSpPr txBox="1"/>
          <p:nvPr/>
        </p:nvSpPr>
        <p:spPr>
          <a:xfrm>
            <a:off x="1369999" y="1275277"/>
            <a:ext cx="2371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Retrieves data from SenseHat and GPS module</a:t>
            </a:r>
            <a:endParaRPr sz="12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05" name="Google Shape;805;p31"/>
          <p:cNvSpPr/>
          <p:nvPr/>
        </p:nvSpPr>
        <p:spPr>
          <a:xfrm>
            <a:off x="836425" y="1222515"/>
            <a:ext cx="442800" cy="4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06" name="Google Shape;806;p31"/>
          <p:cNvSpPr txBox="1"/>
          <p:nvPr/>
        </p:nvSpPr>
        <p:spPr>
          <a:xfrm>
            <a:off x="1369999" y="2083218"/>
            <a:ext cx="2371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GPS latitude and longitude coordinates interpreted using reverse geocoding</a:t>
            </a:r>
            <a:endParaRPr sz="12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07" name="Google Shape;807;p31"/>
          <p:cNvSpPr/>
          <p:nvPr/>
        </p:nvSpPr>
        <p:spPr>
          <a:xfrm>
            <a:off x="836425" y="2030456"/>
            <a:ext cx="442800" cy="4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08" name="Google Shape;808;p31"/>
          <p:cNvSpPr txBox="1"/>
          <p:nvPr/>
        </p:nvSpPr>
        <p:spPr>
          <a:xfrm>
            <a:off x="1369999" y="2891160"/>
            <a:ext cx="2371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Store in NoSQL database (MongoDB)</a:t>
            </a:r>
            <a:endParaRPr sz="12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09" name="Google Shape;809;p31"/>
          <p:cNvSpPr/>
          <p:nvPr/>
        </p:nvSpPr>
        <p:spPr>
          <a:xfrm>
            <a:off x="836425" y="2838398"/>
            <a:ext cx="442800" cy="4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10" name="Google Shape;810;p31"/>
          <p:cNvSpPr txBox="1"/>
          <p:nvPr/>
        </p:nvSpPr>
        <p:spPr>
          <a:xfrm>
            <a:off x="1369999" y="3699101"/>
            <a:ext cx="2371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</a:t>
            </a:r>
            <a:r>
              <a:rPr lang="en" sz="12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end to frontend (Blynk)</a:t>
            </a:r>
            <a:endParaRPr sz="12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11" name="Google Shape;811;p31"/>
          <p:cNvSpPr/>
          <p:nvPr/>
        </p:nvSpPr>
        <p:spPr>
          <a:xfrm>
            <a:off x="836425" y="3646339"/>
            <a:ext cx="442800" cy="4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812" name="Google Shape;812;p31"/>
          <p:cNvCxnSpPr>
            <a:stCxn id="805" idx="2"/>
            <a:endCxn id="807" idx="0"/>
          </p:cNvCxnSpPr>
          <p:nvPr/>
        </p:nvCxnSpPr>
        <p:spPr>
          <a:xfrm>
            <a:off x="1057825" y="1665315"/>
            <a:ext cx="0" cy="36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31"/>
          <p:cNvCxnSpPr>
            <a:stCxn id="807" idx="2"/>
            <a:endCxn id="809" idx="0"/>
          </p:cNvCxnSpPr>
          <p:nvPr/>
        </p:nvCxnSpPr>
        <p:spPr>
          <a:xfrm>
            <a:off x="1057825" y="2473256"/>
            <a:ext cx="0" cy="36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31"/>
          <p:cNvCxnSpPr>
            <a:stCxn id="809" idx="2"/>
            <a:endCxn id="811" idx="0"/>
          </p:cNvCxnSpPr>
          <p:nvPr/>
        </p:nvCxnSpPr>
        <p:spPr>
          <a:xfrm>
            <a:off x="1057825" y="3281198"/>
            <a:ext cx="0" cy="36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5" name="Google Shape;815;p31"/>
          <p:cNvGrpSpPr/>
          <p:nvPr/>
        </p:nvGrpSpPr>
        <p:grpSpPr>
          <a:xfrm>
            <a:off x="4464771" y="3063688"/>
            <a:ext cx="2905059" cy="1197412"/>
            <a:chOff x="3316071" y="1077013"/>
            <a:chExt cx="2905059" cy="1197412"/>
          </a:xfrm>
        </p:grpSpPr>
        <p:sp>
          <p:nvSpPr>
            <p:cNvPr id="816" name="Google Shape;816;p31"/>
            <p:cNvSpPr/>
            <p:nvPr/>
          </p:nvSpPr>
          <p:spPr>
            <a:xfrm>
              <a:off x="3423024" y="1727233"/>
              <a:ext cx="400337" cy="547192"/>
            </a:xfrm>
            <a:custGeom>
              <a:rect b="b" l="l" r="r" t="t"/>
              <a:pathLst>
                <a:path extrusionOk="0" h="547192" w="400337">
                  <a:moveTo>
                    <a:pt x="232712" y="0"/>
                  </a:moveTo>
                  <a:cubicBezTo>
                    <a:pt x="104173" y="0"/>
                    <a:pt x="0" y="122489"/>
                    <a:pt x="0" y="273596"/>
                  </a:cubicBezTo>
                  <a:cubicBezTo>
                    <a:pt x="0" y="424704"/>
                    <a:pt x="104173" y="547193"/>
                    <a:pt x="232712" y="547193"/>
                  </a:cubicBezTo>
                  <a:lnTo>
                    <a:pt x="400337" y="547193"/>
                  </a:lnTo>
                  <a:lnTo>
                    <a:pt x="400337" y="164"/>
                  </a:lnTo>
                  <a:lnTo>
                    <a:pt x="232712" y="1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3590812" y="1727233"/>
              <a:ext cx="465424" cy="547192"/>
            </a:xfrm>
            <a:custGeom>
              <a:rect b="b" l="l" r="r" t="t"/>
              <a:pathLst>
                <a:path extrusionOk="0" h="547192" w="465424">
                  <a:moveTo>
                    <a:pt x="465425" y="273596"/>
                  </a:moveTo>
                  <a:cubicBezTo>
                    <a:pt x="465425" y="424700"/>
                    <a:pt x="361235" y="547193"/>
                    <a:pt x="232712" y="547193"/>
                  </a:cubicBezTo>
                  <a:cubicBezTo>
                    <a:pt x="104189" y="547193"/>
                    <a:pt x="0" y="424700"/>
                    <a:pt x="0" y="273596"/>
                  </a:cubicBezTo>
                  <a:cubicBezTo>
                    <a:pt x="0" y="122493"/>
                    <a:pt x="104189" y="0"/>
                    <a:pt x="232712" y="0"/>
                  </a:cubicBezTo>
                  <a:cubicBezTo>
                    <a:pt x="361235" y="0"/>
                    <a:pt x="465425" y="122493"/>
                    <a:pt x="465425" y="273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4774978" y="1727233"/>
              <a:ext cx="400337" cy="547192"/>
            </a:xfrm>
            <a:custGeom>
              <a:rect b="b" l="l" r="r" t="t"/>
              <a:pathLst>
                <a:path extrusionOk="0" h="547192" w="400337">
                  <a:moveTo>
                    <a:pt x="232712" y="0"/>
                  </a:moveTo>
                  <a:cubicBezTo>
                    <a:pt x="104173" y="0"/>
                    <a:pt x="0" y="122489"/>
                    <a:pt x="0" y="273596"/>
                  </a:cubicBezTo>
                  <a:cubicBezTo>
                    <a:pt x="0" y="424704"/>
                    <a:pt x="104173" y="547193"/>
                    <a:pt x="232712" y="547193"/>
                  </a:cubicBezTo>
                  <a:lnTo>
                    <a:pt x="400337" y="547193"/>
                  </a:lnTo>
                  <a:lnTo>
                    <a:pt x="400337" y="164"/>
                  </a:lnTo>
                  <a:lnTo>
                    <a:pt x="232712" y="1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942767" y="1727233"/>
              <a:ext cx="465424" cy="547192"/>
            </a:xfrm>
            <a:custGeom>
              <a:rect b="b" l="l" r="r" t="t"/>
              <a:pathLst>
                <a:path extrusionOk="0" h="547192" w="465424">
                  <a:moveTo>
                    <a:pt x="465424" y="273596"/>
                  </a:moveTo>
                  <a:cubicBezTo>
                    <a:pt x="465424" y="424700"/>
                    <a:pt x="361235" y="547193"/>
                    <a:pt x="232712" y="547193"/>
                  </a:cubicBezTo>
                  <a:cubicBezTo>
                    <a:pt x="104188" y="547193"/>
                    <a:pt x="-1" y="424700"/>
                    <a:pt x="-1" y="273596"/>
                  </a:cubicBezTo>
                  <a:cubicBezTo>
                    <a:pt x="-1" y="122493"/>
                    <a:pt x="104188" y="0"/>
                    <a:pt x="232712" y="0"/>
                  </a:cubicBezTo>
                  <a:cubicBezTo>
                    <a:pt x="361235" y="0"/>
                    <a:pt x="465424" y="122493"/>
                    <a:pt x="465424" y="273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3346652" y="1077013"/>
              <a:ext cx="1963580" cy="954234"/>
            </a:xfrm>
            <a:custGeom>
              <a:rect b="b" l="l" r="r" t="t"/>
              <a:pathLst>
                <a:path extrusionOk="0" h="954234" w="1963580">
                  <a:moveTo>
                    <a:pt x="1932345" y="750468"/>
                  </a:moveTo>
                  <a:lnTo>
                    <a:pt x="1932345" y="322821"/>
                  </a:lnTo>
                  <a:lnTo>
                    <a:pt x="1766029" y="322821"/>
                  </a:lnTo>
                  <a:lnTo>
                    <a:pt x="1708464" y="50369"/>
                  </a:lnTo>
                  <a:cubicBezTo>
                    <a:pt x="1702250" y="20933"/>
                    <a:pt x="1676411" y="0"/>
                    <a:pt x="1646320" y="0"/>
                  </a:cubicBezTo>
                  <a:lnTo>
                    <a:pt x="789063" y="0"/>
                  </a:lnTo>
                  <a:cubicBezTo>
                    <a:pt x="766331" y="0"/>
                    <a:pt x="745399" y="12102"/>
                    <a:pt x="734115" y="31726"/>
                  </a:cubicBezTo>
                  <a:lnTo>
                    <a:pt x="516611" y="284717"/>
                  </a:lnTo>
                  <a:lnTo>
                    <a:pt x="77680" y="382185"/>
                  </a:lnTo>
                  <a:cubicBezTo>
                    <a:pt x="32217" y="392324"/>
                    <a:pt x="0" y="432554"/>
                    <a:pt x="0" y="478998"/>
                  </a:cubicBezTo>
                  <a:lnTo>
                    <a:pt x="0" y="954235"/>
                  </a:lnTo>
                  <a:lnTo>
                    <a:pt x="1963581" y="954235"/>
                  </a:lnTo>
                  <a:lnTo>
                    <a:pt x="1963581" y="777288"/>
                  </a:lnTo>
                  <a:lnTo>
                    <a:pt x="1932509" y="750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597472" y="1705483"/>
              <a:ext cx="519488" cy="325764"/>
            </a:xfrm>
            <a:custGeom>
              <a:rect b="b" l="l" r="r" t="t"/>
              <a:pathLst>
                <a:path extrusionOk="0" h="325764" w="519488">
                  <a:moveTo>
                    <a:pt x="256684" y="0"/>
                  </a:moveTo>
                  <a:cubicBezTo>
                    <a:pt x="-21819" y="0"/>
                    <a:pt x="422" y="325764"/>
                    <a:pt x="422" y="325764"/>
                  </a:cubicBezTo>
                  <a:lnTo>
                    <a:pt x="519323" y="325764"/>
                  </a:lnTo>
                  <a:cubicBezTo>
                    <a:pt x="519323" y="325764"/>
                    <a:pt x="535186" y="0"/>
                    <a:pt x="256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302427" y="1705483"/>
              <a:ext cx="519488" cy="325764"/>
            </a:xfrm>
            <a:custGeom>
              <a:rect b="b" l="l" r="r" t="t"/>
              <a:pathLst>
                <a:path extrusionOk="0" h="325764" w="519488">
                  <a:moveTo>
                    <a:pt x="256684" y="0"/>
                  </a:moveTo>
                  <a:cubicBezTo>
                    <a:pt x="-21819" y="0"/>
                    <a:pt x="422" y="325764"/>
                    <a:pt x="422" y="325764"/>
                  </a:cubicBezTo>
                  <a:lnTo>
                    <a:pt x="519323" y="325764"/>
                  </a:lnTo>
                  <a:cubicBezTo>
                    <a:pt x="519323" y="325764"/>
                    <a:pt x="535186" y="0"/>
                    <a:pt x="256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4158774" y="1727233"/>
              <a:ext cx="400337" cy="547192"/>
            </a:xfrm>
            <a:custGeom>
              <a:rect b="b" l="l" r="r" t="t"/>
              <a:pathLst>
                <a:path extrusionOk="0" h="547192" w="400337">
                  <a:moveTo>
                    <a:pt x="232712" y="0"/>
                  </a:moveTo>
                  <a:cubicBezTo>
                    <a:pt x="104173" y="0"/>
                    <a:pt x="0" y="122489"/>
                    <a:pt x="0" y="273596"/>
                  </a:cubicBezTo>
                  <a:cubicBezTo>
                    <a:pt x="0" y="424704"/>
                    <a:pt x="104173" y="547193"/>
                    <a:pt x="232712" y="547193"/>
                  </a:cubicBezTo>
                  <a:lnTo>
                    <a:pt x="400337" y="547193"/>
                  </a:lnTo>
                  <a:lnTo>
                    <a:pt x="400337" y="164"/>
                  </a:lnTo>
                  <a:lnTo>
                    <a:pt x="232712" y="1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326398" y="1727233"/>
              <a:ext cx="465424" cy="547192"/>
            </a:xfrm>
            <a:custGeom>
              <a:rect b="b" l="l" r="r" t="t"/>
              <a:pathLst>
                <a:path extrusionOk="0" h="547192" w="465424">
                  <a:moveTo>
                    <a:pt x="465425" y="273596"/>
                  </a:moveTo>
                  <a:cubicBezTo>
                    <a:pt x="465425" y="424700"/>
                    <a:pt x="361236" y="547193"/>
                    <a:pt x="232712" y="547193"/>
                  </a:cubicBezTo>
                  <a:cubicBezTo>
                    <a:pt x="104189" y="547193"/>
                    <a:pt x="0" y="424700"/>
                    <a:pt x="0" y="273596"/>
                  </a:cubicBezTo>
                  <a:cubicBezTo>
                    <a:pt x="0" y="122493"/>
                    <a:pt x="104189" y="0"/>
                    <a:pt x="232712" y="0"/>
                  </a:cubicBezTo>
                  <a:cubicBezTo>
                    <a:pt x="361236" y="0"/>
                    <a:pt x="465425" y="122493"/>
                    <a:pt x="465425" y="273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4390668" y="1802950"/>
              <a:ext cx="336884" cy="395757"/>
            </a:xfrm>
            <a:custGeom>
              <a:rect b="b" l="l" r="r" t="t"/>
              <a:pathLst>
                <a:path extrusionOk="0" h="395757" w="336884">
                  <a:moveTo>
                    <a:pt x="168443" y="395758"/>
                  </a:moveTo>
                  <a:cubicBezTo>
                    <a:pt x="75554" y="395758"/>
                    <a:pt x="0" y="306958"/>
                    <a:pt x="0" y="197879"/>
                  </a:cubicBezTo>
                  <a:cubicBezTo>
                    <a:pt x="0" y="88800"/>
                    <a:pt x="75554" y="0"/>
                    <a:pt x="168443" y="0"/>
                  </a:cubicBezTo>
                  <a:cubicBezTo>
                    <a:pt x="261331" y="0"/>
                    <a:pt x="336885" y="88800"/>
                    <a:pt x="336885" y="197879"/>
                  </a:cubicBezTo>
                  <a:cubicBezTo>
                    <a:pt x="336885" y="306958"/>
                    <a:pt x="261331" y="395758"/>
                    <a:pt x="168443" y="395758"/>
                  </a:cubicBezTo>
                  <a:close/>
                  <a:moveTo>
                    <a:pt x="168443" y="24530"/>
                  </a:moveTo>
                  <a:cubicBezTo>
                    <a:pt x="87165" y="24530"/>
                    <a:pt x="20933" y="102210"/>
                    <a:pt x="20933" y="197879"/>
                  </a:cubicBezTo>
                  <a:cubicBezTo>
                    <a:pt x="20933" y="293548"/>
                    <a:pt x="87001" y="371228"/>
                    <a:pt x="168443" y="371228"/>
                  </a:cubicBezTo>
                  <a:cubicBezTo>
                    <a:pt x="249884" y="371228"/>
                    <a:pt x="315952" y="293548"/>
                    <a:pt x="315952" y="197879"/>
                  </a:cubicBezTo>
                  <a:cubicBezTo>
                    <a:pt x="315952" y="102210"/>
                    <a:pt x="249884" y="24530"/>
                    <a:pt x="168443" y="245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4470311" y="1896493"/>
              <a:ext cx="177600" cy="208672"/>
            </a:xfrm>
            <a:custGeom>
              <a:rect b="b" l="l" r="r" t="t"/>
              <a:pathLst>
                <a:path extrusionOk="0" h="208672" w="177600">
                  <a:moveTo>
                    <a:pt x="88800" y="208672"/>
                  </a:moveTo>
                  <a:cubicBezTo>
                    <a:pt x="39903" y="208672"/>
                    <a:pt x="0" y="161901"/>
                    <a:pt x="0" y="104336"/>
                  </a:cubicBezTo>
                  <a:cubicBezTo>
                    <a:pt x="0" y="46771"/>
                    <a:pt x="39903" y="0"/>
                    <a:pt x="88800" y="0"/>
                  </a:cubicBezTo>
                  <a:cubicBezTo>
                    <a:pt x="137697" y="0"/>
                    <a:pt x="177600" y="46771"/>
                    <a:pt x="177600" y="104336"/>
                  </a:cubicBezTo>
                  <a:cubicBezTo>
                    <a:pt x="177600" y="161901"/>
                    <a:pt x="137697" y="208672"/>
                    <a:pt x="88800" y="208672"/>
                  </a:cubicBezTo>
                  <a:close/>
                  <a:moveTo>
                    <a:pt x="88800" y="24530"/>
                  </a:moveTo>
                  <a:cubicBezTo>
                    <a:pt x="51350" y="24530"/>
                    <a:pt x="20933" y="60345"/>
                    <a:pt x="20933" y="104336"/>
                  </a:cubicBezTo>
                  <a:cubicBezTo>
                    <a:pt x="20933" y="148327"/>
                    <a:pt x="51350" y="184142"/>
                    <a:pt x="88800" y="184142"/>
                  </a:cubicBezTo>
                  <a:cubicBezTo>
                    <a:pt x="126250" y="184142"/>
                    <a:pt x="156668" y="148327"/>
                    <a:pt x="156668" y="104336"/>
                  </a:cubicBezTo>
                  <a:cubicBezTo>
                    <a:pt x="156668" y="60345"/>
                    <a:pt x="126250" y="24530"/>
                    <a:pt x="88800" y="245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5456925" y="1727233"/>
              <a:ext cx="400337" cy="547192"/>
            </a:xfrm>
            <a:custGeom>
              <a:rect b="b" l="l" r="r" t="t"/>
              <a:pathLst>
                <a:path extrusionOk="0" h="547192" w="400337">
                  <a:moveTo>
                    <a:pt x="232712" y="0"/>
                  </a:moveTo>
                  <a:cubicBezTo>
                    <a:pt x="104173" y="0"/>
                    <a:pt x="0" y="122489"/>
                    <a:pt x="0" y="273596"/>
                  </a:cubicBezTo>
                  <a:cubicBezTo>
                    <a:pt x="0" y="424704"/>
                    <a:pt x="104173" y="547193"/>
                    <a:pt x="232712" y="547193"/>
                  </a:cubicBezTo>
                  <a:lnTo>
                    <a:pt x="400337" y="547193"/>
                  </a:lnTo>
                  <a:lnTo>
                    <a:pt x="400337" y="164"/>
                  </a:lnTo>
                  <a:lnTo>
                    <a:pt x="232712" y="164"/>
                  </a:lnTo>
                  <a:close/>
                </a:path>
              </a:pathLst>
            </a:custGeom>
            <a:solidFill>
              <a:srgbClr val="1A0B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5624550" y="1727233"/>
              <a:ext cx="465424" cy="547192"/>
            </a:xfrm>
            <a:custGeom>
              <a:rect b="b" l="l" r="r" t="t"/>
              <a:pathLst>
                <a:path extrusionOk="0" h="547192" w="465424">
                  <a:moveTo>
                    <a:pt x="465424" y="273596"/>
                  </a:moveTo>
                  <a:cubicBezTo>
                    <a:pt x="465424" y="424700"/>
                    <a:pt x="361235" y="547193"/>
                    <a:pt x="232712" y="547193"/>
                  </a:cubicBezTo>
                  <a:cubicBezTo>
                    <a:pt x="104189" y="547193"/>
                    <a:pt x="-1" y="424700"/>
                    <a:pt x="-1" y="273596"/>
                  </a:cubicBezTo>
                  <a:cubicBezTo>
                    <a:pt x="-1" y="122493"/>
                    <a:pt x="104189" y="0"/>
                    <a:pt x="232712" y="0"/>
                  </a:cubicBezTo>
                  <a:cubicBezTo>
                    <a:pt x="361235" y="0"/>
                    <a:pt x="465424" y="122493"/>
                    <a:pt x="465424" y="273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5688820" y="1802950"/>
              <a:ext cx="336884" cy="395757"/>
            </a:xfrm>
            <a:custGeom>
              <a:rect b="b" l="l" r="r" t="t"/>
              <a:pathLst>
                <a:path extrusionOk="0" h="395757" w="336884">
                  <a:moveTo>
                    <a:pt x="168443" y="395758"/>
                  </a:moveTo>
                  <a:cubicBezTo>
                    <a:pt x="75554" y="395758"/>
                    <a:pt x="0" y="306958"/>
                    <a:pt x="0" y="197879"/>
                  </a:cubicBezTo>
                  <a:cubicBezTo>
                    <a:pt x="0" y="88800"/>
                    <a:pt x="75554" y="0"/>
                    <a:pt x="168443" y="0"/>
                  </a:cubicBezTo>
                  <a:cubicBezTo>
                    <a:pt x="261331" y="0"/>
                    <a:pt x="336885" y="88800"/>
                    <a:pt x="336885" y="197879"/>
                  </a:cubicBezTo>
                  <a:cubicBezTo>
                    <a:pt x="336885" y="306958"/>
                    <a:pt x="261331" y="395758"/>
                    <a:pt x="168443" y="395758"/>
                  </a:cubicBezTo>
                  <a:close/>
                  <a:moveTo>
                    <a:pt x="168443" y="24530"/>
                  </a:moveTo>
                  <a:cubicBezTo>
                    <a:pt x="87165" y="24530"/>
                    <a:pt x="20933" y="102210"/>
                    <a:pt x="20933" y="197879"/>
                  </a:cubicBezTo>
                  <a:cubicBezTo>
                    <a:pt x="20933" y="293548"/>
                    <a:pt x="87001" y="371228"/>
                    <a:pt x="168443" y="371228"/>
                  </a:cubicBezTo>
                  <a:cubicBezTo>
                    <a:pt x="249884" y="371228"/>
                    <a:pt x="315952" y="293548"/>
                    <a:pt x="315952" y="197879"/>
                  </a:cubicBezTo>
                  <a:cubicBezTo>
                    <a:pt x="315952" y="102210"/>
                    <a:pt x="249884" y="24530"/>
                    <a:pt x="168443" y="245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5768462" y="1896493"/>
              <a:ext cx="177600" cy="208672"/>
            </a:xfrm>
            <a:custGeom>
              <a:rect b="b" l="l" r="r" t="t"/>
              <a:pathLst>
                <a:path extrusionOk="0" h="208672" w="177600">
                  <a:moveTo>
                    <a:pt x="88801" y="208672"/>
                  </a:moveTo>
                  <a:cubicBezTo>
                    <a:pt x="39903" y="208672"/>
                    <a:pt x="0" y="161901"/>
                    <a:pt x="0" y="104336"/>
                  </a:cubicBezTo>
                  <a:cubicBezTo>
                    <a:pt x="0" y="46771"/>
                    <a:pt x="39903" y="0"/>
                    <a:pt x="88801" y="0"/>
                  </a:cubicBezTo>
                  <a:cubicBezTo>
                    <a:pt x="137698" y="0"/>
                    <a:pt x="177601" y="46771"/>
                    <a:pt x="177601" y="104336"/>
                  </a:cubicBezTo>
                  <a:cubicBezTo>
                    <a:pt x="177601" y="161901"/>
                    <a:pt x="137698" y="208672"/>
                    <a:pt x="88801" y="208672"/>
                  </a:cubicBezTo>
                  <a:close/>
                  <a:moveTo>
                    <a:pt x="88801" y="24530"/>
                  </a:moveTo>
                  <a:cubicBezTo>
                    <a:pt x="51351" y="24530"/>
                    <a:pt x="20933" y="60345"/>
                    <a:pt x="20933" y="104336"/>
                  </a:cubicBezTo>
                  <a:cubicBezTo>
                    <a:pt x="20933" y="148327"/>
                    <a:pt x="51351" y="184142"/>
                    <a:pt x="88801" y="184142"/>
                  </a:cubicBezTo>
                  <a:cubicBezTo>
                    <a:pt x="126250" y="184142"/>
                    <a:pt x="156668" y="148327"/>
                    <a:pt x="156668" y="104336"/>
                  </a:cubicBezTo>
                  <a:cubicBezTo>
                    <a:pt x="156668" y="60345"/>
                    <a:pt x="126250" y="24530"/>
                    <a:pt x="88801" y="245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3863100" y="1108739"/>
              <a:ext cx="1057752" cy="252827"/>
            </a:xfrm>
            <a:custGeom>
              <a:rect b="b" l="l" r="r" t="t"/>
              <a:pathLst>
                <a:path extrusionOk="0" h="252827" w="1057752">
                  <a:moveTo>
                    <a:pt x="0" y="252827"/>
                  </a:moveTo>
                  <a:lnTo>
                    <a:pt x="911061" y="252827"/>
                  </a:lnTo>
                  <a:lnTo>
                    <a:pt x="1057753" y="0"/>
                  </a:lnTo>
                  <a:lnTo>
                    <a:pt x="217503" y="0"/>
                  </a:lnTo>
                  <a:lnTo>
                    <a:pt x="0" y="2528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3316071" y="1580377"/>
              <a:ext cx="941478" cy="450869"/>
            </a:xfrm>
            <a:custGeom>
              <a:rect b="b" l="l" r="r" t="t"/>
              <a:pathLst>
                <a:path extrusionOk="0" h="450869" w="941478">
                  <a:moveTo>
                    <a:pt x="941479" y="1308"/>
                  </a:moveTo>
                  <a:lnTo>
                    <a:pt x="30581" y="0"/>
                  </a:lnTo>
                  <a:lnTo>
                    <a:pt x="30581" y="247103"/>
                  </a:lnTo>
                  <a:lnTo>
                    <a:pt x="0" y="287988"/>
                  </a:lnTo>
                  <a:lnTo>
                    <a:pt x="0" y="450870"/>
                  </a:lnTo>
                  <a:lnTo>
                    <a:pt x="941479" y="450870"/>
                  </a:lnTo>
                  <a:lnTo>
                    <a:pt x="941479" y="13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4216829" y="1077013"/>
              <a:ext cx="2004137" cy="954234"/>
            </a:xfrm>
            <a:custGeom>
              <a:rect b="b" l="l" r="r" t="t"/>
              <a:pathLst>
                <a:path extrusionOk="0" h="954234" w="2004137">
                  <a:moveTo>
                    <a:pt x="1973230" y="750468"/>
                  </a:moveTo>
                  <a:lnTo>
                    <a:pt x="1973230" y="322821"/>
                  </a:lnTo>
                  <a:lnTo>
                    <a:pt x="1379102" y="322821"/>
                  </a:lnTo>
                  <a:lnTo>
                    <a:pt x="1321537" y="50369"/>
                  </a:lnTo>
                  <a:cubicBezTo>
                    <a:pt x="1315323" y="20933"/>
                    <a:pt x="1289321" y="0"/>
                    <a:pt x="1259393" y="0"/>
                  </a:cubicBezTo>
                  <a:lnTo>
                    <a:pt x="758972" y="0"/>
                  </a:lnTo>
                  <a:cubicBezTo>
                    <a:pt x="736240" y="0"/>
                    <a:pt x="715308" y="12102"/>
                    <a:pt x="704024" y="31726"/>
                  </a:cubicBezTo>
                  <a:lnTo>
                    <a:pt x="557332" y="284717"/>
                  </a:lnTo>
                  <a:lnTo>
                    <a:pt x="118400" y="382185"/>
                  </a:lnTo>
                  <a:cubicBezTo>
                    <a:pt x="72937" y="392324"/>
                    <a:pt x="40720" y="432554"/>
                    <a:pt x="40720" y="478998"/>
                  </a:cubicBezTo>
                  <a:lnTo>
                    <a:pt x="40720" y="750468"/>
                  </a:lnTo>
                  <a:lnTo>
                    <a:pt x="0" y="787101"/>
                  </a:lnTo>
                  <a:lnTo>
                    <a:pt x="0" y="954235"/>
                  </a:lnTo>
                  <a:lnTo>
                    <a:pt x="86020" y="954235"/>
                  </a:lnTo>
                  <a:cubicBezTo>
                    <a:pt x="86020" y="954235"/>
                    <a:pt x="63779" y="628470"/>
                    <a:pt x="342281" y="628470"/>
                  </a:cubicBezTo>
                  <a:cubicBezTo>
                    <a:pt x="620784" y="628470"/>
                    <a:pt x="604921" y="954235"/>
                    <a:pt x="604921" y="954235"/>
                  </a:cubicBezTo>
                  <a:lnTo>
                    <a:pt x="1380901" y="954235"/>
                  </a:lnTo>
                  <a:cubicBezTo>
                    <a:pt x="1380901" y="954235"/>
                    <a:pt x="1358660" y="628470"/>
                    <a:pt x="1637162" y="628470"/>
                  </a:cubicBezTo>
                  <a:cubicBezTo>
                    <a:pt x="1915665" y="628470"/>
                    <a:pt x="1899802" y="954235"/>
                    <a:pt x="1899802" y="954235"/>
                  </a:cubicBezTo>
                  <a:lnTo>
                    <a:pt x="2004138" y="954235"/>
                  </a:lnTo>
                  <a:lnTo>
                    <a:pt x="2004138" y="777288"/>
                  </a:lnTo>
                  <a:lnTo>
                    <a:pt x="1973066" y="750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4804579" y="1115444"/>
              <a:ext cx="741964" cy="278175"/>
            </a:xfrm>
            <a:custGeom>
              <a:rect b="b" l="l" r="r" t="t"/>
              <a:pathLst>
                <a:path extrusionOk="0" h="278175" w="741964">
                  <a:moveTo>
                    <a:pt x="149145" y="17335"/>
                  </a:moveTo>
                  <a:lnTo>
                    <a:pt x="0" y="278175"/>
                  </a:lnTo>
                  <a:lnTo>
                    <a:pt x="741964" y="278175"/>
                  </a:lnTo>
                  <a:lnTo>
                    <a:pt x="694702" y="27965"/>
                  </a:lnTo>
                  <a:cubicBezTo>
                    <a:pt x="691595" y="11775"/>
                    <a:pt x="677367" y="0"/>
                    <a:pt x="660850" y="0"/>
                  </a:cubicBezTo>
                  <a:lnTo>
                    <a:pt x="178908" y="0"/>
                  </a:lnTo>
                  <a:cubicBezTo>
                    <a:pt x="166643" y="0"/>
                    <a:pt x="155196" y="6541"/>
                    <a:pt x="148981" y="17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6089974" y="1827481"/>
              <a:ext cx="100084" cy="16353"/>
            </a:xfrm>
            <a:custGeom>
              <a:rect b="b" l="l" r="r" t="t"/>
              <a:pathLst>
                <a:path extrusionOk="0" h="16353" w="100084">
                  <a:moveTo>
                    <a:pt x="1000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3346652" y="1827481"/>
              <a:ext cx="955869" cy="16353"/>
            </a:xfrm>
            <a:custGeom>
              <a:rect b="b" l="l" r="r" t="t"/>
              <a:pathLst>
                <a:path extrusionOk="0" h="16353" w="955869">
                  <a:moveTo>
                    <a:pt x="95587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rgbClr val="1A0B4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3340601" y="1868365"/>
              <a:ext cx="876227" cy="16353"/>
            </a:xfrm>
            <a:custGeom>
              <a:rect b="b" l="l" r="r" t="t"/>
              <a:pathLst>
                <a:path extrusionOk="0" h="16353" w="876227">
                  <a:moveTo>
                    <a:pt x="87622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4815536" y="1827481"/>
              <a:ext cx="831418" cy="16353"/>
            </a:xfrm>
            <a:custGeom>
              <a:rect b="b" l="l" r="r" t="t"/>
              <a:pathLst>
                <a:path extrusionOk="0" h="16353" w="831418">
                  <a:moveTo>
                    <a:pt x="0" y="0"/>
                  </a:moveTo>
                  <a:lnTo>
                    <a:pt x="831419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4854642" y="1302529"/>
              <a:ext cx="175781" cy="118400"/>
            </a:xfrm>
            <a:custGeom>
              <a:rect b="b" l="l" r="r" t="t"/>
              <a:pathLst>
                <a:path extrusionOk="0" h="118400" w="175781">
                  <a:moveTo>
                    <a:pt x="129827" y="118400"/>
                  </a:moveTo>
                  <a:lnTo>
                    <a:pt x="19604" y="118400"/>
                  </a:lnTo>
                  <a:cubicBezTo>
                    <a:pt x="5540" y="118400"/>
                    <a:pt x="-3946" y="104009"/>
                    <a:pt x="1614" y="91090"/>
                  </a:cubicBezTo>
                  <a:lnTo>
                    <a:pt x="28598" y="27965"/>
                  </a:lnTo>
                  <a:cubicBezTo>
                    <a:pt x="35794" y="10957"/>
                    <a:pt x="52475" y="0"/>
                    <a:pt x="70954" y="0"/>
                  </a:cubicBezTo>
                  <a:lnTo>
                    <a:pt x="129664" y="0"/>
                  </a:lnTo>
                  <a:cubicBezTo>
                    <a:pt x="155175" y="0"/>
                    <a:pt x="175781" y="20606"/>
                    <a:pt x="175781" y="46117"/>
                  </a:cubicBezTo>
                  <a:lnTo>
                    <a:pt x="175781" y="72283"/>
                  </a:lnTo>
                  <a:cubicBezTo>
                    <a:pt x="175781" y="97795"/>
                    <a:pt x="155175" y="118400"/>
                    <a:pt x="129664" y="118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783646" y="1451674"/>
              <a:ext cx="1406412" cy="16353"/>
            </a:xfrm>
            <a:custGeom>
              <a:rect b="b" l="l" r="r" t="t"/>
              <a:pathLst>
                <a:path extrusionOk="0" h="16353" w="1406412">
                  <a:moveTo>
                    <a:pt x="0" y="0"/>
                  </a:moveTo>
                  <a:lnTo>
                    <a:pt x="1406413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116958" y="1854301"/>
              <a:ext cx="104172" cy="16353"/>
            </a:xfrm>
            <a:custGeom>
              <a:rect b="b" l="l" r="r" t="t"/>
              <a:pathLst>
                <a:path extrusionOk="0" h="16353" w="104172">
                  <a:moveTo>
                    <a:pt x="104173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63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4216829" y="1868365"/>
              <a:ext cx="78988" cy="16353"/>
            </a:xfrm>
            <a:custGeom>
              <a:rect b="b" l="l" r="r" t="t"/>
              <a:pathLst>
                <a:path extrusionOk="0" h="16353" w="78988">
                  <a:moveTo>
                    <a:pt x="7898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5255612" y="1393619"/>
              <a:ext cx="43173" cy="433861"/>
            </a:xfrm>
            <a:custGeom>
              <a:rect b="b" l="l" r="r" t="t"/>
              <a:pathLst>
                <a:path extrusionOk="0" h="433861" w="43173">
                  <a:moveTo>
                    <a:pt x="0" y="0"/>
                  </a:moveTo>
                  <a:lnTo>
                    <a:pt x="43174" y="57565"/>
                  </a:lnTo>
                  <a:lnTo>
                    <a:pt x="43174" y="433862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5546543" y="1393619"/>
              <a:ext cx="43173" cy="433861"/>
            </a:xfrm>
            <a:custGeom>
              <a:rect b="b" l="l" r="r" t="t"/>
              <a:pathLst>
                <a:path extrusionOk="0" h="433861" w="43173">
                  <a:moveTo>
                    <a:pt x="0" y="0"/>
                  </a:moveTo>
                  <a:lnTo>
                    <a:pt x="43173" y="57565"/>
                  </a:lnTo>
                  <a:lnTo>
                    <a:pt x="43173" y="433862"/>
                  </a:lnTo>
                </a:path>
              </a:pathLst>
            </a:custGeom>
            <a:noFill/>
            <a:ln cap="flat" cmpd="sng" w="163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5255612" y="1115444"/>
              <a:ext cx="16353" cy="278175"/>
            </a:xfrm>
            <a:custGeom>
              <a:rect b="b" l="l" r="r" t="t"/>
              <a:pathLst>
                <a:path extrusionOk="0" h="278175" w="16353">
                  <a:moveTo>
                    <a:pt x="0" y="0"/>
                  </a:moveTo>
                  <a:lnTo>
                    <a:pt x="0" y="278175"/>
                  </a:lnTo>
                </a:path>
              </a:pathLst>
            </a:custGeom>
            <a:noFill/>
            <a:ln cap="flat" cmpd="sng" w="16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05079" y="1478985"/>
              <a:ext cx="64433" cy="24530"/>
            </a:xfrm>
            <a:custGeom>
              <a:rect b="b" l="l" r="r" t="t"/>
              <a:pathLst>
                <a:path extrusionOk="0" h="24530" w="64433">
                  <a:moveTo>
                    <a:pt x="0" y="164"/>
                  </a:moveTo>
                  <a:lnTo>
                    <a:pt x="59527" y="164"/>
                  </a:lnTo>
                  <a:cubicBezTo>
                    <a:pt x="62144" y="164"/>
                    <a:pt x="64433" y="2289"/>
                    <a:pt x="64433" y="5070"/>
                  </a:cubicBezTo>
                  <a:lnTo>
                    <a:pt x="64433" y="24530"/>
                  </a:lnTo>
                  <a:lnTo>
                    <a:pt x="7850" y="24530"/>
                  </a:lnTo>
                  <a:cubicBezTo>
                    <a:pt x="3598" y="24530"/>
                    <a:pt x="0" y="21096"/>
                    <a:pt x="0" y="1668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499608" y="1478985"/>
              <a:ext cx="64432" cy="24530"/>
            </a:xfrm>
            <a:custGeom>
              <a:rect b="b" l="l" r="r" t="t"/>
              <a:pathLst>
                <a:path extrusionOk="0" h="24530" w="64432">
                  <a:moveTo>
                    <a:pt x="0" y="164"/>
                  </a:moveTo>
                  <a:lnTo>
                    <a:pt x="59527" y="164"/>
                  </a:lnTo>
                  <a:cubicBezTo>
                    <a:pt x="62144" y="164"/>
                    <a:pt x="64433" y="2289"/>
                    <a:pt x="64433" y="5070"/>
                  </a:cubicBezTo>
                  <a:lnTo>
                    <a:pt x="64433" y="24530"/>
                  </a:lnTo>
                  <a:lnTo>
                    <a:pt x="7849" y="24530"/>
                  </a:lnTo>
                  <a:cubicBezTo>
                    <a:pt x="3598" y="24530"/>
                    <a:pt x="0" y="21096"/>
                    <a:pt x="0" y="1668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40017" y="1503515"/>
              <a:ext cx="50042" cy="146528"/>
            </a:xfrm>
            <a:custGeom>
              <a:rect b="b" l="l" r="r" t="t"/>
              <a:pathLst>
                <a:path extrusionOk="0" h="146528" w="50042">
                  <a:moveTo>
                    <a:pt x="0" y="0"/>
                  </a:moveTo>
                  <a:lnTo>
                    <a:pt x="50042" y="0"/>
                  </a:lnTo>
                  <a:lnTo>
                    <a:pt x="50042" y="146529"/>
                  </a:lnTo>
                  <a:lnTo>
                    <a:pt x="0" y="146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3502502" y="1544236"/>
              <a:ext cx="495515" cy="278338"/>
            </a:xfrm>
            <a:custGeom>
              <a:rect b="b" l="l" r="r" t="t"/>
              <a:pathLst>
                <a:path extrusionOk="0" h="278338" w="495515">
                  <a:moveTo>
                    <a:pt x="0" y="0"/>
                  </a:moveTo>
                  <a:lnTo>
                    <a:pt x="495515" y="0"/>
                  </a:lnTo>
                  <a:lnTo>
                    <a:pt x="495515" y="278339"/>
                  </a:lnTo>
                  <a:lnTo>
                    <a:pt x="0" y="278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024837" y="1544236"/>
              <a:ext cx="233529" cy="88963"/>
            </a:xfrm>
            <a:custGeom>
              <a:rect b="b" l="l" r="r" t="t"/>
              <a:pathLst>
                <a:path extrusionOk="0" h="88963" w="233529">
                  <a:moveTo>
                    <a:pt x="233530" y="0"/>
                  </a:moveTo>
                  <a:lnTo>
                    <a:pt x="0" y="0"/>
                  </a:lnTo>
                  <a:lnTo>
                    <a:pt x="0" y="88964"/>
                  </a:lnTo>
                  <a:lnTo>
                    <a:pt x="232712" y="88964"/>
                  </a:lnTo>
                  <a:lnTo>
                    <a:pt x="232712" y="11775"/>
                  </a:lnTo>
                  <a:cubicBezTo>
                    <a:pt x="232712" y="7850"/>
                    <a:pt x="233039" y="3925"/>
                    <a:pt x="233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257550" y="1544236"/>
              <a:ext cx="91416" cy="88963"/>
            </a:xfrm>
            <a:custGeom>
              <a:rect b="b" l="l" r="r" t="t"/>
              <a:pathLst>
                <a:path extrusionOk="0" h="88963" w="91416">
                  <a:moveTo>
                    <a:pt x="91417" y="0"/>
                  </a:moveTo>
                  <a:lnTo>
                    <a:pt x="817" y="0"/>
                  </a:lnTo>
                  <a:cubicBezTo>
                    <a:pt x="327" y="3925"/>
                    <a:pt x="0" y="7850"/>
                    <a:pt x="0" y="11775"/>
                  </a:cubicBezTo>
                  <a:lnTo>
                    <a:pt x="0" y="88964"/>
                  </a:lnTo>
                  <a:lnTo>
                    <a:pt x="91417" y="88964"/>
                  </a:lnTo>
                  <a:lnTo>
                    <a:pt x="91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024837" y="1588718"/>
              <a:ext cx="233529" cy="88963"/>
            </a:xfrm>
            <a:custGeom>
              <a:rect b="b" l="l" r="r" t="t"/>
              <a:pathLst>
                <a:path extrusionOk="0" h="88963" w="233529">
                  <a:moveTo>
                    <a:pt x="233530" y="0"/>
                  </a:moveTo>
                  <a:lnTo>
                    <a:pt x="0" y="0"/>
                  </a:lnTo>
                  <a:lnTo>
                    <a:pt x="0" y="88964"/>
                  </a:lnTo>
                  <a:lnTo>
                    <a:pt x="232712" y="88964"/>
                  </a:lnTo>
                  <a:lnTo>
                    <a:pt x="232712" y="11775"/>
                  </a:lnTo>
                  <a:cubicBezTo>
                    <a:pt x="232712" y="7850"/>
                    <a:pt x="233039" y="3925"/>
                    <a:pt x="233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257550" y="1588718"/>
              <a:ext cx="91416" cy="88963"/>
            </a:xfrm>
            <a:custGeom>
              <a:rect b="b" l="l" r="r" t="t"/>
              <a:pathLst>
                <a:path extrusionOk="0" h="88963" w="91416">
                  <a:moveTo>
                    <a:pt x="91417" y="0"/>
                  </a:moveTo>
                  <a:lnTo>
                    <a:pt x="817" y="0"/>
                  </a:lnTo>
                  <a:cubicBezTo>
                    <a:pt x="327" y="3925"/>
                    <a:pt x="0" y="7850"/>
                    <a:pt x="0" y="11775"/>
                  </a:cubicBezTo>
                  <a:lnTo>
                    <a:pt x="0" y="88964"/>
                  </a:lnTo>
                  <a:lnTo>
                    <a:pt x="91417" y="88964"/>
                  </a:lnTo>
                  <a:lnTo>
                    <a:pt x="91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3346652" y="1544236"/>
              <a:ext cx="127558" cy="88963"/>
            </a:xfrm>
            <a:custGeom>
              <a:rect b="b" l="l" r="r" t="t"/>
              <a:pathLst>
                <a:path extrusionOk="0" h="88963" w="127558">
                  <a:moveTo>
                    <a:pt x="0" y="0"/>
                  </a:moveTo>
                  <a:lnTo>
                    <a:pt x="127558" y="0"/>
                  </a:lnTo>
                  <a:lnTo>
                    <a:pt x="127558" y="88964"/>
                  </a:lnTo>
                  <a:lnTo>
                    <a:pt x="0" y="889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3346652" y="1588718"/>
              <a:ext cx="127558" cy="88963"/>
            </a:xfrm>
            <a:custGeom>
              <a:rect b="b" l="l" r="r" t="t"/>
              <a:pathLst>
                <a:path extrusionOk="0" h="88963" w="127558">
                  <a:moveTo>
                    <a:pt x="127558" y="0"/>
                  </a:moveTo>
                  <a:lnTo>
                    <a:pt x="0" y="0"/>
                  </a:lnTo>
                  <a:lnTo>
                    <a:pt x="0" y="88964"/>
                  </a:lnTo>
                  <a:lnTo>
                    <a:pt x="127068" y="88964"/>
                  </a:lnTo>
                  <a:lnTo>
                    <a:pt x="127068" y="11775"/>
                  </a:lnTo>
                  <a:cubicBezTo>
                    <a:pt x="127068" y="7850"/>
                    <a:pt x="127231" y="3925"/>
                    <a:pt x="127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3346652" y="1544236"/>
              <a:ext cx="1002314" cy="16353"/>
            </a:xfrm>
            <a:custGeom>
              <a:rect b="b" l="l" r="r" t="t"/>
              <a:pathLst>
                <a:path extrusionOk="0" h="16353" w="1002314">
                  <a:moveTo>
                    <a:pt x="0" y="0"/>
                  </a:moveTo>
                  <a:lnTo>
                    <a:pt x="1002314" y="0"/>
                  </a:lnTo>
                </a:path>
              </a:pathLst>
            </a:custGeom>
            <a:noFill/>
            <a:ln cap="flat" cmpd="sng" w="16325">
              <a:solidFill>
                <a:srgbClr val="1A0B4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7" name="Google Shape;857;p31"/>
          <p:cNvCxnSpPr/>
          <p:nvPr/>
        </p:nvCxnSpPr>
        <p:spPr>
          <a:xfrm>
            <a:off x="3249225" y="4289664"/>
            <a:ext cx="4665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31"/>
          <p:cNvSpPr/>
          <p:nvPr/>
        </p:nvSpPr>
        <p:spPr>
          <a:xfrm>
            <a:off x="7369820" y="2013293"/>
            <a:ext cx="397754" cy="397754"/>
          </a:xfrm>
          <a:custGeom>
            <a:rect b="b" l="l" r="r" t="t"/>
            <a:pathLst>
              <a:path extrusionOk="0" h="688752" w="688752">
                <a:moveTo>
                  <a:pt x="688753" y="688753"/>
                </a:moveTo>
                <a:lnTo>
                  <a:pt x="0" y="688753"/>
                </a:lnTo>
                <a:lnTo>
                  <a:pt x="0" y="0"/>
                </a:lnTo>
                <a:lnTo>
                  <a:pt x="688753" y="0"/>
                </a:lnTo>
                <a:lnTo>
                  <a:pt x="688753" y="6887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75" y="964388"/>
            <a:ext cx="1041845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850" y="2543625"/>
            <a:ext cx="715988" cy="8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00" y="3695924"/>
            <a:ext cx="1041850" cy="39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use cases</a:t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678125" y="1341750"/>
            <a:ext cx="53961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ajdhani Medium"/>
              <a:buChar char="-"/>
            </a:pP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Tracking </a:t>
            </a: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mileage</a:t>
            </a: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done per week</a:t>
            </a:r>
            <a:endParaRPr sz="2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ajdhani Medium"/>
              <a:buChar char="-"/>
            </a:pP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Temperature in vehicle (too hot, too cold)</a:t>
            </a:r>
            <a:endParaRPr sz="2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ajdhani Medium"/>
              <a:buChar char="-"/>
            </a:pP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Pressure in vehicle (PA)</a:t>
            </a:r>
            <a:endParaRPr sz="2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ajdhani Medium"/>
              <a:buChar char="-"/>
            </a:pP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Location monitoring </a:t>
            </a:r>
            <a:endParaRPr sz="2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ajdhani Medium"/>
              <a:buChar char="-"/>
            </a:pPr>
            <a:r>
              <a:rPr lang="en" sz="20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Direction indicator</a:t>
            </a:r>
            <a:endParaRPr sz="20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Cycling Use Case</a:t>
            </a:r>
            <a:endParaRPr/>
          </a:p>
        </p:txBody>
      </p:sp>
      <p:sp>
        <p:nvSpPr>
          <p:cNvPr id="873" name="Google Shape;873;p33"/>
          <p:cNvSpPr txBox="1"/>
          <p:nvPr/>
        </p:nvSpPr>
        <p:spPr>
          <a:xfrm>
            <a:off x="861150" y="1425325"/>
            <a:ext cx="59919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Rajdhani Medium"/>
              <a:buChar char="-"/>
            </a:pPr>
            <a:r>
              <a:rPr lang="en" sz="25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Could be used for cycling </a:t>
            </a:r>
            <a:endParaRPr sz="25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Rajdhani Medium"/>
              <a:buChar char="-"/>
            </a:pPr>
            <a:r>
              <a:rPr lang="en" sz="25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Garmin Speed Sensor, Heart rate monitor using BLE/ANT+</a:t>
            </a:r>
            <a:endParaRPr sz="25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Rajdhani Medium"/>
              <a:buChar char="-"/>
            </a:pPr>
            <a:r>
              <a:rPr lang="en" sz="25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Use dashboard to display data</a:t>
            </a:r>
            <a:endParaRPr sz="25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4"/>
          <p:cNvGrpSpPr/>
          <p:nvPr/>
        </p:nvGrpSpPr>
        <p:grpSpPr>
          <a:xfrm rot="-5400000">
            <a:off x="502421" y="3412626"/>
            <a:ext cx="1228439" cy="2233196"/>
            <a:chOff x="-6331763" y="1018215"/>
            <a:chExt cx="1228439" cy="2693193"/>
          </a:xfrm>
        </p:grpSpPr>
        <p:sp>
          <p:nvSpPr>
            <p:cNvPr id="879" name="Google Shape;879;p34"/>
            <p:cNvSpPr/>
            <p:nvPr/>
          </p:nvSpPr>
          <p:spPr>
            <a:xfrm>
              <a:off x="-6331763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-5623865" y="1018215"/>
              <a:ext cx="520541" cy="2693193"/>
            </a:xfrm>
            <a:custGeom>
              <a:rect b="b" l="l" r="r" t="t"/>
              <a:pathLst>
                <a:path extrusionOk="0" h="2693193" w="520541">
                  <a:moveTo>
                    <a:pt x="0" y="0"/>
                  </a:moveTo>
                  <a:lnTo>
                    <a:pt x="520541" y="0"/>
                  </a:lnTo>
                  <a:lnTo>
                    <a:pt x="520541" y="2693194"/>
                  </a:lnTo>
                  <a:lnTo>
                    <a:pt x="0" y="26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34"/>
          <p:cNvGrpSpPr/>
          <p:nvPr/>
        </p:nvGrpSpPr>
        <p:grpSpPr>
          <a:xfrm>
            <a:off x="8539803" y="3662196"/>
            <a:ext cx="604163" cy="697814"/>
            <a:chOff x="-2355372" y="2872133"/>
            <a:chExt cx="604163" cy="697814"/>
          </a:xfrm>
        </p:grpSpPr>
        <p:sp>
          <p:nvSpPr>
            <p:cNvPr id="882" name="Google Shape;882;p34"/>
            <p:cNvSpPr/>
            <p:nvPr/>
          </p:nvSpPr>
          <p:spPr>
            <a:xfrm>
              <a:off x="-235537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-235537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-235537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-2072116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-2072116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-2072116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5" y="7239"/>
                    <a:pt x="32575" y="16288"/>
                  </a:cubicBezTo>
                  <a:cubicBezTo>
                    <a:pt x="32575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-1788752" y="2872133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6"/>
                  </a:moveTo>
                  <a:cubicBezTo>
                    <a:pt x="7334" y="32576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6"/>
                    <a:pt x="16288" y="32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-1788752" y="3202214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-1788752" y="3532405"/>
              <a:ext cx="37543" cy="37543"/>
            </a:xfrm>
            <a:custGeom>
              <a:rect b="b" l="l" r="r" t="t"/>
              <a:pathLst>
                <a:path extrusionOk="0" h="32575" w="32575">
                  <a:moveTo>
                    <a:pt x="16288" y="32575"/>
                  </a:moveTo>
                  <a:cubicBezTo>
                    <a:pt x="7334" y="32575"/>
                    <a:pt x="0" y="25336"/>
                    <a:pt x="0" y="16288"/>
                  </a:cubicBezTo>
                  <a:cubicBezTo>
                    <a:pt x="0" y="7239"/>
                    <a:pt x="7239" y="0"/>
                    <a:pt x="16288" y="0"/>
                  </a:cubicBezTo>
                  <a:cubicBezTo>
                    <a:pt x="25337" y="0"/>
                    <a:pt x="32576" y="7239"/>
                    <a:pt x="32576" y="16288"/>
                  </a:cubicBezTo>
                  <a:cubicBezTo>
                    <a:pt x="32576" y="25336"/>
                    <a:pt x="25337" y="32575"/>
                    <a:pt x="16288" y="32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1" name="Google Shape;8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39" y="109950"/>
            <a:ext cx="22357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34"/>
          <p:cNvSpPr txBox="1"/>
          <p:nvPr/>
        </p:nvSpPr>
        <p:spPr>
          <a:xfrm>
            <a:off x="3788150" y="534500"/>
            <a:ext cx="49101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cxnSp>
        <p:nvCxnSpPr>
          <p:cNvPr id="893" name="Google Shape;893;p34"/>
          <p:cNvCxnSpPr/>
          <p:nvPr/>
        </p:nvCxnSpPr>
        <p:spPr>
          <a:xfrm flipH="1">
            <a:off x="2802175" y="3885725"/>
            <a:ext cx="816300" cy="4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34"/>
          <p:cNvSpPr txBox="1"/>
          <p:nvPr/>
        </p:nvSpPr>
        <p:spPr>
          <a:xfrm>
            <a:off x="3650325" y="3662200"/>
            <a:ext cx="45921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We can round the data up to 2 decimal places using ‘round(field,2)’</a:t>
            </a:r>
            <a:endParaRPr sz="24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95" name="Google Shape;895;p34"/>
          <p:cNvSpPr/>
          <p:nvPr/>
        </p:nvSpPr>
        <p:spPr>
          <a:xfrm>
            <a:off x="988400" y="3832700"/>
            <a:ext cx="1654500" cy="8061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896" name="Google Shape;896;p34"/>
          <p:cNvSpPr txBox="1"/>
          <p:nvPr/>
        </p:nvSpPr>
        <p:spPr>
          <a:xfrm>
            <a:off x="3735150" y="750500"/>
            <a:ext cx="45921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Must </a:t>
            </a:r>
            <a:r>
              <a:rPr lang="en" sz="24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send</a:t>
            </a:r>
            <a:r>
              <a:rPr lang="en" sz="24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message ‘join cut-tales’ to Twilio number to activate connection</a:t>
            </a:r>
            <a:endParaRPr sz="24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cxnSp>
        <p:nvCxnSpPr>
          <p:cNvPr id="897" name="Google Shape;897;p34"/>
          <p:cNvCxnSpPr/>
          <p:nvPr/>
        </p:nvCxnSpPr>
        <p:spPr>
          <a:xfrm flipH="1">
            <a:off x="2727725" y="1446550"/>
            <a:ext cx="975600" cy="20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8" name="Google Shape;898;p34"/>
          <p:cNvSpPr txBox="1"/>
          <p:nvPr/>
        </p:nvSpPr>
        <p:spPr>
          <a:xfrm>
            <a:off x="3429400" y="23795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Data shown here not great (messy)</a:t>
            </a:r>
            <a:endParaRPr sz="2400">
              <a:solidFill>
                <a:schemeClr val="accent3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35" title="IMG_469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325" y="0"/>
            <a:ext cx="2537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utomotive Industry Company Profile by Slidesgo">
  <a:themeElements>
    <a:clrScheme name="Simple Light">
      <a:dk1>
        <a:srgbClr val="290076"/>
      </a:dk1>
      <a:lt1>
        <a:srgbClr val="FFFFFF"/>
      </a:lt1>
      <a:dk2>
        <a:srgbClr val="FFBC01"/>
      </a:dk2>
      <a:lt2>
        <a:srgbClr val="DBA200"/>
      </a:lt2>
      <a:accent1>
        <a:srgbClr val="A2B1E8"/>
      </a:accent1>
      <a:accent2>
        <a:srgbClr val="7588D1"/>
      </a:accent2>
      <a:accent3>
        <a:srgbClr val="0A0022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